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50"/>
  </p:notesMasterIdLst>
  <p:handoutMasterIdLst>
    <p:handoutMasterId r:id="rId51"/>
  </p:handoutMasterIdLst>
  <p:sldIdLst>
    <p:sldId id="256" r:id="rId5"/>
    <p:sldId id="269" r:id="rId6"/>
    <p:sldId id="757" r:id="rId7"/>
    <p:sldId id="761" r:id="rId8"/>
    <p:sldId id="760" r:id="rId9"/>
    <p:sldId id="762" r:id="rId10"/>
    <p:sldId id="763" r:id="rId11"/>
    <p:sldId id="764" r:id="rId12"/>
    <p:sldId id="765" r:id="rId13"/>
    <p:sldId id="766" r:id="rId14"/>
    <p:sldId id="771" r:id="rId15"/>
    <p:sldId id="770" r:id="rId16"/>
    <p:sldId id="772" r:id="rId17"/>
    <p:sldId id="773" r:id="rId18"/>
    <p:sldId id="774" r:id="rId19"/>
    <p:sldId id="775" r:id="rId20"/>
    <p:sldId id="776" r:id="rId21"/>
    <p:sldId id="777" r:id="rId22"/>
    <p:sldId id="778" r:id="rId23"/>
    <p:sldId id="781" r:id="rId24"/>
    <p:sldId id="779" r:id="rId25"/>
    <p:sldId id="780" r:id="rId26"/>
    <p:sldId id="782" r:id="rId27"/>
    <p:sldId id="783" r:id="rId28"/>
    <p:sldId id="785" r:id="rId29"/>
    <p:sldId id="786" r:id="rId30"/>
    <p:sldId id="787" r:id="rId31"/>
    <p:sldId id="784" r:id="rId32"/>
    <p:sldId id="788" r:id="rId33"/>
    <p:sldId id="789" r:id="rId34"/>
    <p:sldId id="791" r:id="rId35"/>
    <p:sldId id="792" r:id="rId36"/>
    <p:sldId id="793" r:id="rId37"/>
    <p:sldId id="794" r:id="rId38"/>
    <p:sldId id="795" r:id="rId39"/>
    <p:sldId id="796" r:id="rId40"/>
    <p:sldId id="802" r:id="rId41"/>
    <p:sldId id="767" r:id="rId42"/>
    <p:sldId id="804" r:id="rId43"/>
    <p:sldId id="805" r:id="rId44"/>
    <p:sldId id="806" r:id="rId45"/>
    <p:sldId id="797" r:id="rId46"/>
    <p:sldId id="799" r:id="rId47"/>
    <p:sldId id="260" r:id="rId48"/>
    <p:sldId id="753" r:id="rId49"/>
  </p:sldIdLst>
  <p:sldSz cx="12192000" cy="6858000"/>
  <p:notesSz cx="6858000" cy="9144000"/>
  <p:defaultTextStyle>
    <a:defPPr rtl="0">
      <a:defRPr lang="ru-ru"/>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9DE93B-A4E4-4829-9AA3-E2A5D284B9E1}" v="7" dt="2023-12-21T19:30:02.3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205" autoAdjust="0"/>
  </p:normalViewPr>
  <p:slideViewPr>
    <p:cSldViewPr snapToGrid="0">
      <p:cViewPr varScale="1">
        <p:scale>
          <a:sx n="69" d="100"/>
          <a:sy n="69" d="100"/>
        </p:scale>
        <p:origin x="846" y="51"/>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Улитин Иван" userId="42d996a27954101f" providerId="Windows Live" clId="Web-{5247ACC8-332E-45BD-9F71-C83D4F083A1F}"/>
    <pc:docChg chg="addSld delSld modSld">
      <pc:chgData name="Улитин Иван" userId="42d996a27954101f" providerId="Windows Live" clId="Web-{5247ACC8-332E-45BD-9F71-C83D4F083A1F}" dt="2023-12-14T23:00:47.436" v="749" actId="20577"/>
      <pc:docMkLst>
        <pc:docMk/>
      </pc:docMkLst>
      <pc:sldChg chg="modSp add replId">
        <pc:chgData name="Улитин Иван" userId="42d996a27954101f" providerId="Windows Live" clId="Web-{5247ACC8-332E-45BD-9F71-C83D4F083A1F}" dt="2023-12-14T21:58:09.762" v="35" actId="20577"/>
        <pc:sldMkLst>
          <pc:docMk/>
          <pc:sldMk cId="2312956636" sldId="788"/>
        </pc:sldMkLst>
        <pc:spChg chg="mod">
          <ac:chgData name="Улитин Иван" userId="42d996a27954101f" providerId="Windows Live" clId="Web-{5247ACC8-332E-45BD-9F71-C83D4F083A1F}" dt="2023-12-14T21:58:09.762" v="35" actId="20577"/>
          <ac:spMkLst>
            <pc:docMk/>
            <pc:sldMk cId="2312956636" sldId="788"/>
            <ac:spMk id="2" creationId="{CCF49DD9-7C17-5447-5BB0-F5C1DE00595E}"/>
          </ac:spMkLst>
        </pc:spChg>
      </pc:sldChg>
      <pc:sldChg chg="modSp add replId">
        <pc:chgData name="Улитин Иван" userId="42d996a27954101f" providerId="Windows Live" clId="Web-{5247ACC8-332E-45BD-9F71-C83D4F083A1F}" dt="2023-12-14T21:59:44.953" v="179" actId="20577"/>
        <pc:sldMkLst>
          <pc:docMk/>
          <pc:sldMk cId="2322735735" sldId="789"/>
        </pc:sldMkLst>
        <pc:spChg chg="mod">
          <ac:chgData name="Улитин Иван" userId="42d996a27954101f" providerId="Windows Live" clId="Web-{5247ACC8-332E-45BD-9F71-C83D4F083A1F}" dt="2023-12-14T21:58:29.529" v="57" actId="20577"/>
          <ac:spMkLst>
            <pc:docMk/>
            <pc:sldMk cId="2322735735" sldId="789"/>
            <ac:spMk id="2" creationId="{019E7640-A2C7-8BE8-41B8-B1A386A42150}"/>
          </ac:spMkLst>
        </pc:spChg>
        <pc:spChg chg="mod">
          <ac:chgData name="Улитин Иван" userId="42d996a27954101f" providerId="Windows Live" clId="Web-{5247ACC8-332E-45BD-9F71-C83D4F083A1F}" dt="2023-12-14T21:59:44.953" v="179" actId="20577"/>
          <ac:spMkLst>
            <pc:docMk/>
            <pc:sldMk cId="2322735735" sldId="789"/>
            <ac:spMk id="6" creationId="{9574E451-A958-B76D-CC63-C9A2E3B020C7}"/>
          </ac:spMkLst>
        </pc:spChg>
      </pc:sldChg>
      <pc:sldChg chg="add del replId">
        <pc:chgData name="Улитин Иван" userId="42d996a27954101f" providerId="Windows Live" clId="Web-{5247ACC8-332E-45BD-9F71-C83D4F083A1F}" dt="2023-12-14T21:59:49.125" v="181"/>
        <pc:sldMkLst>
          <pc:docMk/>
          <pc:sldMk cId="3758500394" sldId="790"/>
        </pc:sldMkLst>
      </pc:sldChg>
      <pc:sldChg chg="modSp add replId">
        <pc:chgData name="Улитин Иван" userId="42d996a27954101f" providerId="Windows Live" clId="Web-{5247ACC8-332E-45BD-9F71-C83D4F083A1F}" dt="2023-12-14T22:31:08.211" v="465" actId="20577"/>
        <pc:sldMkLst>
          <pc:docMk/>
          <pc:sldMk cId="457146388" sldId="791"/>
        </pc:sldMkLst>
        <pc:spChg chg="mod">
          <ac:chgData name="Улитин Иван" userId="42d996a27954101f" providerId="Windows Live" clId="Web-{5247ACC8-332E-45BD-9F71-C83D4F083A1F}" dt="2023-12-14T22:31:08.211" v="465" actId="20577"/>
          <ac:spMkLst>
            <pc:docMk/>
            <pc:sldMk cId="457146388" sldId="791"/>
            <ac:spMk id="6" creationId="{9574E451-A958-B76D-CC63-C9A2E3B020C7}"/>
          </ac:spMkLst>
        </pc:spChg>
      </pc:sldChg>
      <pc:sldChg chg="modSp add replId">
        <pc:chgData name="Улитин Иван" userId="42d996a27954101f" providerId="Windows Live" clId="Web-{5247ACC8-332E-45BD-9F71-C83D4F083A1F}" dt="2023-12-14T22:33:30.654" v="477" actId="20577"/>
        <pc:sldMkLst>
          <pc:docMk/>
          <pc:sldMk cId="2545835276" sldId="792"/>
        </pc:sldMkLst>
        <pc:spChg chg="mod">
          <ac:chgData name="Улитин Иван" userId="42d996a27954101f" providerId="Windows Live" clId="Web-{5247ACC8-332E-45BD-9F71-C83D4F083A1F}" dt="2023-12-14T22:33:30.654" v="477" actId="20577"/>
          <ac:spMkLst>
            <pc:docMk/>
            <pc:sldMk cId="2545835276" sldId="792"/>
            <ac:spMk id="6" creationId="{9574E451-A958-B76D-CC63-C9A2E3B020C7}"/>
          </ac:spMkLst>
        </pc:spChg>
      </pc:sldChg>
      <pc:sldChg chg="addSp modSp add replId">
        <pc:chgData name="Улитин Иван" userId="42d996a27954101f" providerId="Windows Live" clId="Web-{5247ACC8-332E-45BD-9F71-C83D4F083A1F}" dt="2023-12-14T22:39:07.963" v="557" actId="1076"/>
        <pc:sldMkLst>
          <pc:docMk/>
          <pc:sldMk cId="47550037" sldId="793"/>
        </pc:sldMkLst>
        <pc:spChg chg="mod">
          <ac:chgData name="Улитин Иван" userId="42d996a27954101f" providerId="Windows Live" clId="Web-{5247ACC8-332E-45BD-9F71-C83D4F083A1F}" dt="2023-12-14T22:38:48.728" v="553" actId="20577"/>
          <ac:spMkLst>
            <pc:docMk/>
            <pc:sldMk cId="47550037" sldId="793"/>
            <ac:spMk id="6" creationId="{9574E451-A958-B76D-CC63-C9A2E3B020C7}"/>
          </ac:spMkLst>
        </pc:spChg>
        <pc:picChg chg="add mod">
          <ac:chgData name="Улитин Иван" userId="42d996a27954101f" providerId="Windows Live" clId="Web-{5247ACC8-332E-45BD-9F71-C83D4F083A1F}" dt="2023-12-14T22:39:07.963" v="557" actId="1076"/>
          <ac:picMkLst>
            <pc:docMk/>
            <pc:sldMk cId="47550037" sldId="793"/>
            <ac:picMk id="3" creationId="{A54E3C7F-6AE8-7E69-C4E4-9D5D1A048B57}"/>
          </ac:picMkLst>
        </pc:picChg>
      </pc:sldChg>
      <pc:sldChg chg="modSp add replId">
        <pc:chgData name="Улитин Иван" userId="42d996a27954101f" providerId="Windows Live" clId="Web-{5247ACC8-332E-45BD-9F71-C83D4F083A1F}" dt="2023-12-14T22:40:40.717" v="561" actId="20577"/>
        <pc:sldMkLst>
          <pc:docMk/>
          <pc:sldMk cId="1570266439" sldId="794"/>
        </pc:sldMkLst>
        <pc:spChg chg="mod">
          <ac:chgData name="Улитин Иван" userId="42d996a27954101f" providerId="Windows Live" clId="Web-{5247ACC8-332E-45BD-9F71-C83D4F083A1F}" dt="2023-12-14T22:40:40.717" v="561" actId="20577"/>
          <ac:spMkLst>
            <pc:docMk/>
            <pc:sldMk cId="1570266439" sldId="794"/>
            <ac:spMk id="2" creationId="{CCF49DD9-7C17-5447-5BB0-F5C1DE00595E}"/>
          </ac:spMkLst>
        </pc:spChg>
      </pc:sldChg>
      <pc:sldChg chg="modSp add replId">
        <pc:chgData name="Улитин Иван" userId="42d996a27954101f" providerId="Windows Live" clId="Web-{5247ACC8-332E-45BD-9F71-C83D4F083A1F}" dt="2023-12-14T23:00:47.436" v="749" actId="20577"/>
        <pc:sldMkLst>
          <pc:docMk/>
          <pc:sldMk cId="845574709" sldId="795"/>
        </pc:sldMkLst>
        <pc:spChg chg="mod">
          <ac:chgData name="Улитин Иван" userId="42d996a27954101f" providerId="Windows Live" clId="Web-{5247ACC8-332E-45BD-9F71-C83D4F083A1F}" dt="2023-12-14T22:40:47.873" v="566" actId="20577"/>
          <ac:spMkLst>
            <pc:docMk/>
            <pc:sldMk cId="845574709" sldId="795"/>
            <ac:spMk id="2" creationId="{019E7640-A2C7-8BE8-41B8-B1A386A42150}"/>
          </ac:spMkLst>
        </pc:spChg>
        <pc:spChg chg="mod">
          <ac:chgData name="Улитин Иван" userId="42d996a27954101f" providerId="Windows Live" clId="Web-{5247ACC8-332E-45BD-9F71-C83D4F083A1F}" dt="2023-12-14T23:00:47.436" v="749" actId="20577"/>
          <ac:spMkLst>
            <pc:docMk/>
            <pc:sldMk cId="845574709" sldId="795"/>
            <ac:spMk id="6" creationId="{9574E451-A958-B76D-CC63-C9A2E3B020C7}"/>
          </ac:spMkLst>
        </pc:spChg>
      </pc:sldChg>
      <pc:sldChg chg="modSp add del replId">
        <pc:chgData name="Улитин Иван" userId="42d996a27954101f" providerId="Windows Live" clId="Web-{5247ACC8-332E-45BD-9F71-C83D4F083A1F}" dt="2023-12-14T22:54:14.124" v="675"/>
        <pc:sldMkLst>
          <pc:docMk/>
          <pc:sldMk cId="3685844071" sldId="796"/>
        </pc:sldMkLst>
        <pc:spChg chg="mod">
          <ac:chgData name="Улитин Иван" userId="42d996a27954101f" providerId="Windows Live" clId="Web-{5247ACC8-332E-45BD-9F71-C83D4F083A1F}" dt="2023-12-14T22:40:50.451" v="567" actId="20577"/>
          <ac:spMkLst>
            <pc:docMk/>
            <pc:sldMk cId="3685844071" sldId="796"/>
            <ac:spMk id="2" creationId="{019E7640-A2C7-8BE8-41B8-B1A386A42150}"/>
          </ac:spMkLst>
        </pc:spChg>
      </pc:sldChg>
      <pc:sldChg chg="modSp add del replId">
        <pc:chgData name="Улитин Иван" userId="42d996a27954101f" providerId="Windows Live" clId="Web-{5247ACC8-332E-45BD-9F71-C83D4F083A1F}" dt="2023-12-14T22:54:14.858" v="676"/>
        <pc:sldMkLst>
          <pc:docMk/>
          <pc:sldMk cId="3359200057" sldId="797"/>
        </pc:sldMkLst>
        <pc:spChg chg="mod">
          <ac:chgData name="Улитин Иван" userId="42d996a27954101f" providerId="Windows Live" clId="Web-{5247ACC8-332E-45BD-9F71-C83D4F083A1F}" dt="2023-12-14T22:40:52.811" v="568" actId="20577"/>
          <ac:spMkLst>
            <pc:docMk/>
            <pc:sldMk cId="3359200057" sldId="797"/>
            <ac:spMk id="2" creationId="{019E7640-A2C7-8BE8-41B8-B1A386A42150}"/>
          </ac:spMkLst>
        </pc:spChg>
      </pc:sldChg>
    </pc:docChg>
  </pc:docChgLst>
  <pc:docChgLst>
    <pc:chgData name="Марина Барулина" userId="3f69187e786b41da" providerId="LiveId" clId="{8E9DE93B-A4E4-4829-9AA3-E2A5D284B9E1}"/>
    <pc:docChg chg="undo redo custSel addSld delSld modSld sldOrd">
      <pc:chgData name="Марина Барулина" userId="3f69187e786b41da" providerId="LiveId" clId="{8E9DE93B-A4E4-4829-9AA3-E2A5D284B9E1}" dt="2023-12-22T08:25:37.489" v="527" actId="20577"/>
      <pc:docMkLst>
        <pc:docMk/>
      </pc:docMkLst>
      <pc:sldChg chg="modSp mod">
        <pc:chgData name="Марина Барулина" userId="3f69187e786b41da" providerId="LiveId" clId="{8E9DE93B-A4E4-4829-9AA3-E2A5D284B9E1}" dt="2023-12-21T19:31:49.158" v="441" actId="6549"/>
        <pc:sldMkLst>
          <pc:docMk/>
          <pc:sldMk cId="3501347425" sldId="260"/>
        </pc:sldMkLst>
        <pc:spChg chg="mod">
          <ac:chgData name="Марина Барулина" userId="3f69187e786b41da" providerId="LiveId" clId="{8E9DE93B-A4E4-4829-9AA3-E2A5D284B9E1}" dt="2023-12-21T19:31:49.158" v="441" actId="6549"/>
          <ac:spMkLst>
            <pc:docMk/>
            <pc:sldMk cId="3501347425" sldId="260"/>
            <ac:spMk id="2" creationId="{0F87E73C-2B1A-4602-BFBE-CFE1E55D9B38}"/>
          </ac:spMkLst>
        </pc:spChg>
      </pc:sldChg>
      <pc:sldChg chg="modSp mod">
        <pc:chgData name="Марина Барулина" userId="3f69187e786b41da" providerId="LiveId" clId="{8E9DE93B-A4E4-4829-9AA3-E2A5D284B9E1}" dt="2023-12-22T04:12:06.645" v="442" actId="255"/>
        <pc:sldMkLst>
          <pc:docMk/>
          <pc:sldMk cId="92204369" sldId="763"/>
        </pc:sldMkLst>
        <pc:spChg chg="mod">
          <ac:chgData name="Марина Барулина" userId="3f69187e786b41da" providerId="LiveId" clId="{8E9DE93B-A4E4-4829-9AA3-E2A5D284B9E1}" dt="2023-12-22T04:12:06.645" v="442" actId="255"/>
          <ac:spMkLst>
            <pc:docMk/>
            <pc:sldMk cId="92204369" sldId="763"/>
            <ac:spMk id="2" creationId="{CCF49DD9-7C17-5447-5BB0-F5C1DE00595E}"/>
          </ac:spMkLst>
        </pc:spChg>
      </pc:sldChg>
      <pc:sldChg chg="modSp mod">
        <pc:chgData name="Марина Барулина" userId="3f69187e786b41da" providerId="LiveId" clId="{8E9DE93B-A4E4-4829-9AA3-E2A5D284B9E1}" dt="2023-12-19T18:00:55.174" v="2" actId="1076"/>
        <pc:sldMkLst>
          <pc:docMk/>
          <pc:sldMk cId="2863736597" sldId="764"/>
        </pc:sldMkLst>
        <pc:picChg chg="mod">
          <ac:chgData name="Марина Барулина" userId="3f69187e786b41da" providerId="LiveId" clId="{8E9DE93B-A4E4-4829-9AA3-E2A5D284B9E1}" dt="2023-12-19T18:00:55.174" v="2" actId="1076"/>
          <ac:picMkLst>
            <pc:docMk/>
            <pc:sldMk cId="2863736597" sldId="764"/>
            <ac:picMk id="3" creationId="{E15F553F-922E-81B8-762F-8C050044C68E}"/>
          </ac:picMkLst>
        </pc:picChg>
      </pc:sldChg>
      <pc:sldChg chg="modSp mod">
        <pc:chgData name="Марина Барулина" userId="3f69187e786b41da" providerId="LiveId" clId="{8E9DE93B-A4E4-4829-9AA3-E2A5D284B9E1}" dt="2023-12-19T18:00:35.087" v="0" actId="1076"/>
        <pc:sldMkLst>
          <pc:docMk/>
          <pc:sldMk cId="3423032011" sldId="765"/>
        </pc:sldMkLst>
        <pc:picChg chg="mod">
          <ac:chgData name="Марина Барулина" userId="3f69187e786b41da" providerId="LiveId" clId="{8E9DE93B-A4E4-4829-9AA3-E2A5D284B9E1}" dt="2023-12-19T18:00:35.087" v="0" actId="1076"/>
          <ac:picMkLst>
            <pc:docMk/>
            <pc:sldMk cId="3423032011" sldId="765"/>
            <ac:picMk id="3" creationId="{E15F553F-922E-81B8-762F-8C050044C68E}"/>
          </ac:picMkLst>
        </pc:picChg>
      </pc:sldChg>
      <pc:sldChg chg="modSp mod">
        <pc:chgData name="Марина Барулина" userId="3f69187e786b41da" providerId="LiveId" clId="{8E9DE93B-A4E4-4829-9AA3-E2A5D284B9E1}" dt="2023-12-22T04:12:48.372" v="495" actId="20577"/>
        <pc:sldMkLst>
          <pc:docMk/>
          <pc:sldMk cId="1135317540" sldId="766"/>
        </pc:sldMkLst>
        <pc:spChg chg="mod">
          <ac:chgData name="Марина Барулина" userId="3f69187e786b41da" providerId="LiveId" clId="{8E9DE93B-A4E4-4829-9AA3-E2A5D284B9E1}" dt="2023-12-22T04:12:48.372" v="495" actId="20577"/>
          <ac:spMkLst>
            <pc:docMk/>
            <pc:sldMk cId="1135317540" sldId="766"/>
            <ac:spMk id="6" creationId="{9574E451-A958-B76D-CC63-C9A2E3B020C7}"/>
          </ac:spMkLst>
        </pc:spChg>
      </pc:sldChg>
      <pc:sldChg chg="del">
        <pc:chgData name="Марина Барулина" userId="3f69187e786b41da" providerId="LiveId" clId="{8E9DE93B-A4E4-4829-9AA3-E2A5D284B9E1}" dt="2023-12-21T18:48:56.541" v="3" actId="2696"/>
        <pc:sldMkLst>
          <pc:docMk/>
          <pc:sldMk cId="1672377267" sldId="767"/>
        </pc:sldMkLst>
      </pc:sldChg>
      <pc:sldChg chg="addSp delSp modSp add mod">
        <pc:chgData name="Марина Барулина" userId="3f69187e786b41da" providerId="LiveId" clId="{8E9DE93B-A4E4-4829-9AA3-E2A5D284B9E1}" dt="2023-12-21T19:31:08.827" v="416" actId="20577"/>
        <pc:sldMkLst>
          <pc:docMk/>
          <pc:sldMk cId="2594842462" sldId="767"/>
        </pc:sldMkLst>
        <pc:spChg chg="mod">
          <ac:chgData name="Марина Барулина" userId="3f69187e786b41da" providerId="LiveId" clId="{8E9DE93B-A4E4-4829-9AA3-E2A5D284B9E1}" dt="2023-12-21T19:18:19.529" v="248" actId="20577"/>
          <ac:spMkLst>
            <pc:docMk/>
            <pc:sldMk cId="2594842462" sldId="767"/>
            <ac:spMk id="2" creationId="{019E7640-A2C7-8BE8-41B8-B1A386A42150}"/>
          </ac:spMkLst>
        </pc:spChg>
        <pc:spChg chg="add del">
          <ac:chgData name="Марина Барулина" userId="3f69187e786b41da" providerId="LiveId" clId="{8E9DE93B-A4E4-4829-9AA3-E2A5D284B9E1}" dt="2023-12-21T19:19:47.251" v="258" actId="478"/>
          <ac:spMkLst>
            <pc:docMk/>
            <pc:sldMk cId="2594842462" sldId="767"/>
            <ac:spMk id="6" creationId="{9574E451-A958-B76D-CC63-C9A2E3B020C7}"/>
          </ac:spMkLst>
        </pc:spChg>
        <pc:spChg chg="add mod">
          <ac:chgData name="Марина Барулина" userId="3f69187e786b41da" providerId="LiveId" clId="{8E9DE93B-A4E4-4829-9AA3-E2A5D284B9E1}" dt="2023-12-21T19:31:08.827" v="416" actId="20577"/>
          <ac:spMkLst>
            <pc:docMk/>
            <pc:sldMk cId="2594842462" sldId="767"/>
            <ac:spMk id="9" creationId="{C62F3E0D-DF92-3454-218A-78F18333FD85}"/>
          </ac:spMkLst>
        </pc:spChg>
        <pc:picChg chg="del mod">
          <ac:chgData name="Марина Барулина" userId="3f69187e786b41da" providerId="LiveId" clId="{8E9DE93B-A4E4-4829-9AA3-E2A5D284B9E1}" dt="2023-12-21T19:19:51.513" v="259" actId="478"/>
          <ac:picMkLst>
            <pc:docMk/>
            <pc:sldMk cId="2594842462" sldId="767"/>
            <ac:picMk id="3" creationId="{7854DA5D-8406-5BD4-C7BD-A8F9F9DC7267}"/>
          </ac:picMkLst>
        </pc:picChg>
        <pc:picChg chg="add del mod">
          <ac:chgData name="Марина Барулина" userId="3f69187e786b41da" providerId="LiveId" clId="{8E9DE93B-A4E4-4829-9AA3-E2A5D284B9E1}" dt="2023-12-21T19:19:35.535" v="254" actId="22"/>
          <ac:picMkLst>
            <pc:docMk/>
            <pc:sldMk cId="2594842462" sldId="767"/>
            <ac:picMk id="5" creationId="{27C1C251-DB80-2C6A-961D-4EE081528991}"/>
          </ac:picMkLst>
        </pc:picChg>
        <pc:picChg chg="add mod">
          <ac:chgData name="Марина Барулина" userId="3f69187e786b41da" providerId="LiveId" clId="{8E9DE93B-A4E4-4829-9AA3-E2A5D284B9E1}" dt="2023-12-21T19:19:55.533" v="261" actId="1076"/>
          <ac:picMkLst>
            <pc:docMk/>
            <pc:sldMk cId="2594842462" sldId="767"/>
            <ac:picMk id="8" creationId="{17992D63-269F-AF43-2AFB-31D64BC8B73A}"/>
          </ac:picMkLst>
        </pc:picChg>
      </pc:sldChg>
      <pc:sldChg chg="del">
        <pc:chgData name="Марина Барулина" userId="3f69187e786b41da" providerId="LiveId" clId="{8E9DE93B-A4E4-4829-9AA3-E2A5D284B9E1}" dt="2023-12-21T18:48:56.541" v="3" actId="2696"/>
        <pc:sldMkLst>
          <pc:docMk/>
          <pc:sldMk cId="750095261" sldId="768"/>
        </pc:sldMkLst>
      </pc:sldChg>
      <pc:sldChg chg="add del">
        <pc:chgData name="Марина Барулина" userId="3f69187e786b41da" providerId="LiveId" clId="{8E9DE93B-A4E4-4829-9AA3-E2A5D284B9E1}" dt="2023-12-21T19:29:42.655" v="326" actId="47"/>
        <pc:sldMkLst>
          <pc:docMk/>
          <pc:sldMk cId="3892160678" sldId="768"/>
        </pc:sldMkLst>
      </pc:sldChg>
      <pc:sldChg chg="add del">
        <pc:chgData name="Марина Барулина" userId="3f69187e786b41da" providerId="LiveId" clId="{8E9DE93B-A4E4-4829-9AA3-E2A5D284B9E1}" dt="2023-12-21T19:29:40.785" v="325" actId="47"/>
        <pc:sldMkLst>
          <pc:docMk/>
          <pc:sldMk cId="3215325052" sldId="769"/>
        </pc:sldMkLst>
      </pc:sldChg>
      <pc:sldChg chg="del">
        <pc:chgData name="Марина Барулина" userId="3f69187e786b41da" providerId="LiveId" clId="{8E9DE93B-A4E4-4829-9AA3-E2A5D284B9E1}" dt="2023-12-21T18:48:56.541" v="3" actId="2696"/>
        <pc:sldMkLst>
          <pc:docMk/>
          <pc:sldMk cId="3672665237" sldId="769"/>
        </pc:sldMkLst>
      </pc:sldChg>
      <pc:sldChg chg="modSp mod">
        <pc:chgData name="Марина Барулина" userId="3f69187e786b41da" providerId="LiveId" clId="{8E9DE93B-A4E4-4829-9AA3-E2A5D284B9E1}" dt="2023-12-22T04:14:32.321" v="503" actId="20577"/>
        <pc:sldMkLst>
          <pc:docMk/>
          <pc:sldMk cId="3076222705" sldId="777"/>
        </pc:sldMkLst>
        <pc:spChg chg="mod">
          <ac:chgData name="Марина Барулина" userId="3f69187e786b41da" providerId="LiveId" clId="{8E9DE93B-A4E4-4829-9AA3-E2A5D284B9E1}" dt="2023-12-22T04:14:32.321" v="503" actId="20577"/>
          <ac:spMkLst>
            <pc:docMk/>
            <pc:sldMk cId="3076222705" sldId="777"/>
            <ac:spMk id="6" creationId="{9574E451-A958-B76D-CC63-C9A2E3B020C7}"/>
          </ac:spMkLst>
        </pc:spChg>
      </pc:sldChg>
      <pc:sldChg chg="modSp mod">
        <pc:chgData name="Марина Барулина" userId="3f69187e786b41da" providerId="LiveId" clId="{8E9DE93B-A4E4-4829-9AA3-E2A5D284B9E1}" dt="2023-12-22T04:15:30.411" v="509" actId="20577"/>
        <pc:sldMkLst>
          <pc:docMk/>
          <pc:sldMk cId="2575779576" sldId="778"/>
        </pc:sldMkLst>
        <pc:spChg chg="mod">
          <ac:chgData name="Марина Барулина" userId="3f69187e786b41da" providerId="LiveId" clId="{8E9DE93B-A4E4-4829-9AA3-E2A5D284B9E1}" dt="2023-12-22T04:15:30.411" v="509" actId="20577"/>
          <ac:spMkLst>
            <pc:docMk/>
            <pc:sldMk cId="2575779576" sldId="778"/>
            <ac:spMk id="6" creationId="{9574E451-A958-B76D-CC63-C9A2E3B020C7}"/>
          </ac:spMkLst>
        </pc:spChg>
      </pc:sldChg>
      <pc:sldChg chg="modSp mod">
        <pc:chgData name="Марина Барулина" userId="3f69187e786b41da" providerId="LiveId" clId="{8E9DE93B-A4E4-4829-9AA3-E2A5D284B9E1}" dt="2023-12-22T04:22:31.797" v="512" actId="20577"/>
        <pc:sldMkLst>
          <pc:docMk/>
          <pc:sldMk cId="482166737" sldId="781"/>
        </pc:sldMkLst>
        <pc:spChg chg="mod">
          <ac:chgData name="Марина Барулина" userId="3f69187e786b41da" providerId="LiveId" clId="{8E9DE93B-A4E4-4829-9AA3-E2A5D284B9E1}" dt="2023-12-22T04:22:31.797" v="512" actId="20577"/>
          <ac:spMkLst>
            <pc:docMk/>
            <pc:sldMk cId="482166737" sldId="781"/>
            <ac:spMk id="6" creationId="{9574E451-A958-B76D-CC63-C9A2E3B020C7}"/>
          </ac:spMkLst>
        </pc:spChg>
      </pc:sldChg>
      <pc:sldChg chg="modSp mod">
        <pc:chgData name="Марина Барулина" userId="3f69187e786b41da" providerId="LiveId" clId="{8E9DE93B-A4E4-4829-9AA3-E2A5D284B9E1}" dt="2023-12-21T18:54:13.490" v="44" actId="20577"/>
        <pc:sldMkLst>
          <pc:docMk/>
          <pc:sldMk cId="1288656856" sldId="783"/>
        </pc:sldMkLst>
        <pc:spChg chg="mod">
          <ac:chgData name="Марина Барулина" userId="3f69187e786b41da" providerId="LiveId" clId="{8E9DE93B-A4E4-4829-9AA3-E2A5D284B9E1}" dt="2023-12-21T18:54:13.490" v="44" actId="20577"/>
          <ac:spMkLst>
            <pc:docMk/>
            <pc:sldMk cId="1288656856" sldId="783"/>
            <ac:spMk id="6" creationId="{9574E451-A958-B76D-CC63-C9A2E3B020C7}"/>
          </ac:spMkLst>
        </pc:spChg>
      </pc:sldChg>
      <pc:sldChg chg="addSp modSp mod">
        <pc:chgData name="Марина Барулина" userId="3f69187e786b41da" providerId="LiveId" clId="{8E9DE93B-A4E4-4829-9AA3-E2A5D284B9E1}" dt="2023-12-22T08:25:37.489" v="527" actId="20577"/>
        <pc:sldMkLst>
          <pc:docMk/>
          <pc:sldMk cId="845574709" sldId="795"/>
        </pc:sldMkLst>
        <pc:spChg chg="add mod">
          <ac:chgData name="Марина Барулина" userId="3f69187e786b41da" providerId="LiveId" clId="{8E9DE93B-A4E4-4829-9AA3-E2A5D284B9E1}" dt="2023-12-22T08:24:49.859" v="515" actId="14100"/>
          <ac:spMkLst>
            <pc:docMk/>
            <pc:sldMk cId="845574709" sldId="795"/>
            <ac:spMk id="4" creationId="{A8556696-27CA-85DE-A921-41FFBEB06FFD}"/>
          </ac:spMkLst>
        </pc:spChg>
        <pc:spChg chg="mod">
          <ac:chgData name="Марина Барулина" userId="3f69187e786b41da" providerId="LiveId" clId="{8E9DE93B-A4E4-4829-9AA3-E2A5D284B9E1}" dt="2023-12-22T08:25:37.489" v="527" actId="20577"/>
          <ac:spMkLst>
            <pc:docMk/>
            <pc:sldMk cId="845574709" sldId="795"/>
            <ac:spMk id="6" creationId="{9574E451-A958-B76D-CC63-C9A2E3B020C7}"/>
          </ac:spMkLst>
        </pc:spChg>
      </pc:sldChg>
      <pc:sldChg chg="addSp delSp add del setBg delDesignElem">
        <pc:chgData name="Марина Барулина" userId="3f69187e786b41da" providerId="LiveId" clId="{8E9DE93B-A4E4-4829-9AA3-E2A5D284B9E1}" dt="2023-12-21T18:49:26.130" v="9"/>
        <pc:sldMkLst>
          <pc:docMk/>
          <pc:sldMk cId="2150719620" sldId="796"/>
        </pc:sldMkLst>
        <pc:spChg chg="add del">
          <ac:chgData name="Марина Барулина" userId="3f69187e786b41da" providerId="LiveId" clId="{8E9DE93B-A4E4-4829-9AA3-E2A5D284B9E1}" dt="2023-12-21T18:49:26.130" v="9"/>
          <ac:spMkLst>
            <pc:docMk/>
            <pc:sldMk cId="2150719620" sldId="796"/>
            <ac:spMk id="9" creationId="{A078A52F-85EA-4C0B-962B-D9D9DD4DD78C}"/>
          </ac:spMkLst>
        </pc:spChg>
        <pc:spChg chg="add del">
          <ac:chgData name="Марина Барулина" userId="3f69187e786b41da" providerId="LiveId" clId="{8E9DE93B-A4E4-4829-9AA3-E2A5D284B9E1}" dt="2023-12-21T18:49:26.130" v="9"/>
          <ac:spMkLst>
            <pc:docMk/>
            <pc:sldMk cId="2150719620" sldId="796"/>
            <ac:spMk id="11" creationId="{919797D5-5700-4683-B30A-5B4D56CB8270}"/>
          </ac:spMkLst>
        </pc:spChg>
        <pc:spChg chg="add del">
          <ac:chgData name="Марина Барулина" userId="3f69187e786b41da" providerId="LiveId" clId="{8E9DE93B-A4E4-4829-9AA3-E2A5D284B9E1}" dt="2023-12-21T18:49:26.130" v="9"/>
          <ac:spMkLst>
            <pc:docMk/>
            <pc:sldMk cId="2150719620" sldId="796"/>
            <ac:spMk id="13" creationId="{4856A7B9-9801-42EC-A4C9-7E22A56EF53D}"/>
          </ac:spMkLst>
        </pc:spChg>
        <pc:spChg chg="add del">
          <ac:chgData name="Марина Барулина" userId="3f69187e786b41da" providerId="LiveId" clId="{8E9DE93B-A4E4-4829-9AA3-E2A5D284B9E1}" dt="2023-12-21T18:49:26.130" v="9"/>
          <ac:spMkLst>
            <pc:docMk/>
            <pc:sldMk cId="2150719620" sldId="796"/>
            <ac:spMk id="15" creationId="{8AD54DB8-C150-4290-85D6-F5B0262BFEEF}"/>
          </ac:spMkLst>
        </pc:spChg>
        <pc:spChg chg="add del">
          <ac:chgData name="Марина Барулина" userId="3f69187e786b41da" providerId="LiveId" clId="{8E9DE93B-A4E4-4829-9AA3-E2A5D284B9E1}" dt="2023-12-21T18:49:26.130" v="9"/>
          <ac:spMkLst>
            <pc:docMk/>
            <pc:sldMk cId="2150719620" sldId="796"/>
            <ac:spMk id="17" creationId="{17C35B5F-59FB-4E4A-A4E6-85CC504D7918}"/>
          </ac:spMkLst>
        </pc:spChg>
        <pc:grpChg chg="add del">
          <ac:chgData name="Марина Барулина" userId="3f69187e786b41da" providerId="LiveId" clId="{8E9DE93B-A4E4-4829-9AA3-E2A5D284B9E1}" dt="2023-12-21T18:49:26.130" v="9"/>
          <ac:grpSpMkLst>
            <pc:docMk/>
            <pc:sldMk cId="2150719620" sldId="796"/>
            <ac:grpSpMk id="19" creationId="{266203B4-6411-4E9D-AAC1-D798EF7311A2}"/>
          </ac:grpSpMkLst>
        </pc:grpChg>
      </pc:sldChg>
      <pc:sldChg chg="modSp add mod ord">
        <pc:chgData name="Марина Барулина" userId="3f69187e786b41da" providerId="LiveId" clId="{8E9DE93B-A4E4-4829-9AA3-E2A5D284B9E1}" dt="2023-12-21T18:55:36.354" v="98" actId="20577"/>
        <pc:sldMkLst>
          <pc:docMk/>
          <pc:sldMk cId="2697119633" sldId="796"/>
        </pc:sldMkLst>
        <pc:spChg chg="mod">
          <ac:chgData name="Марина Барулина" userId="3f69187e786b41da" providerId="LiveId" clId="{8E9DE93B-A4E4-4829-9AA3-E2A5D284B9E1}" dt="2023-12-21T18:55:36.354" v="98" actId="20577"/>
          <ac:spMkLst>
            <pc:docMk/>
            <pc:sldMk cId="2697119633" sldId="796"/>
            <ac:spMk id="2" creationId="{CCF49DD9-7C17-5447-5BB0-F5C1DE00595E}"/>
          </ac:spMkLst>
        </pc:spChg>
      </pc:sldChg>
      <pc:sldChg chg="new del">
        <pc:chgData name="Марина Барулина" userId="3f69187e786b41da" providerId="LiveId" clId="{8E9DE93B-A4E4-4829-9AA3-E2A5D284B9E1}" dt="2023-12-21T18:49:15.521" v="6" actId="47"/>
        <pc:sldMkLst>
          <pc:docMk/>
          <pc:sldMk cId="3219148566" sldId="796"/>
        </pc:sldMkLst>
      </pc:sldChg>
      <pc:sldChg chg="modSp add mod ord">
        <pc:chgData name="Марина Барулина" userId="3f69187e786b41da" providerId="LiveId" clId="{8E9DE93B-A4E4-4829-9AA3-E2A5D284B9E1}" dt="2023-12-21T18:55:33.207" v="97" actId="20577"/>
        <pc:sldMkLst>
          <pc:docMk/>
          <pc:sldMk cId="2779918627" sldId="797"/>
        </pc:sldMkLst>
        <pc:spChg chg="mod">
          <ac:chgData name="Марина Барулина" userId="3f69187e786b41da" providerId="LiveId" clId="{8E9DE93B-A4E4-4829-9AA3-E2A5D284B9E1}" dt="2023-12-21T18:55:33.207" v="97" actId="20577"/>
          <ac:spMkLst>
            <pc:docMk/>
            <pc:sldMk cId="2779918627" sldId="797"/>
            <ac:spMk id="2" creationId="{CCF49DD9-7C17-5447-5BB0-F5C1DE00595E}"/>
          </ac:spMkLst>
        </pc:spChg>
      </pc:sldChg>
      <pc:sldChg chg="new del">
        <pc:chgData name="Марина Барулина" userId="3f69187e786b41da" providerId="LiveId" clId="{8E9DE93B-A4E4-4829-9AA3-E2A5D284B9E1}" dt="2023-12-21T18:55:50.296" v="103" actId="47"/>
        <pc:sldMkLst>
          <pc:docMk/>
          <pc:sldMk cId="3111602518" sldId="798"/>
        </pc:sldMkLst>
      </pc:sldChg>
      <pc:sldChg chg="new del">
        <pc:chgData name="Марина Барулина" userId="3f69187e786b41da" providerId="LiveId" clId="{8E9DE93B-A4E4-4829-9AA3-E2A5D284B9E1}" dt="2023-12-21T18:55:41.358" v="100" actId="680"/>
        <pc:sldMkLst>
          <pc:docMk/>
          <pc:sldMk cId="3904088902" sldId="798"/>
        </pc:sldMkLst>
      </pc:sldChg>
      <pc:sldChg chg="addSp delSp modSp new mod">
        <pc:chgData name="Марина Барулина" userId="3f69187e786b41da" providerId="LiveId" clId="{8E9DE93B-A4E4-4829-9AA3-E2A5D284B9E1}" dt="2023-12-21T19:31:30.327" v="420" actId="1076"/>
        <pc:sldMkLst>
          <pc:docMk/>
          <pc:sldMk cId="3663928041" sldId="799"/>
        </pc:sldMkLst>
        <pc:spChg chg="mod">
          <ac:chgData name="Марина Барулина" userId="3f69187e786b41da" providerId="LiveId" clId="{8E9DE93B-A4E4-4829-9AA3-E2A5D284B9E1}" dt="2023-12-21T19:08:05.073" v="193" actId="20577"/>
          <ac:spMkLst>
            <pc:docMk/>
            <pc:sldMk cId="3663928041" sldId="799"/>
            <ac:spMk id="2" creationId="{328C5D46-49A2-60FA-4311-46E8229842AA}"/>
          </ac:spMkLst>
        </pc:spChg>
        <pc:spChg chg="add del mod">
          <ac:chgData name="Марина Барулина" userId="3f69187e786b41da" providerId="LiveId" clId="{8E9DE93B-A4E4-4829-9AA3-E2A5D284B9E1}" dt="2023-12-21T19:08:08.641" v="194" actId="478"/>
          <ac:spMkLst>
            <pc:docMk/>
            <pc:sldMk cId="3663928041" sldId="799"/>
            <ac:spMk id="4" creationId="{27D6A6A9-A657-00D6-C152-5CDC22F52EA3}"/>
          </ac:spMkLst>
        </pc:spChg>
        <pc:spChg chg="add del mod">
          <ac:chgData name="Марина Барулина" userId="3f69187e786b41da" providerId="LiveId" clId="{8E9DE93B-A4E4-4829-9AA3-E2A5D284B9E1}" dt="2023-12-21T19:12:27.750" v="231" actId="21"/>
          <ac:spMkLst>
            <pc:docMk/>
            <pc:sldMk cId="3663928041" sldId="799"/>
            <ac:spMk id="6" creationId="{14166B8C-6DF3-9BF6-9317-8CD0A4632961}"/>
          </ac:spMkLst>
        </pc:spChg>
        <pc:spChg chg="add mod">
          <ac:chgData name="Марина Барулина" userId="3f69187e786b41da" providerId="LiveId" clId="{8E9DE93B-A4E4-4829-9AA3-E2A5D284B9E1}" dt="2023-12-21T19:31:30.327" v="420" actId="1076"/>
          <ac:spMkLst>
            <pc:docMk/>
            <pc:sldMk cId="3663928041" sldId="799"/>
            <ac:spMk id="8" creationId="{7898FFCA-2FD7-348E-96BC-2134DCD661E4}"/>
          </ac:spMkLst>
        </pc:spChg>
      </pc:sldChg>
      <pc:sldChg chg="new del">
        <pc:chgData name="Марина Барулина" userId="3f69187e786b41da" providerId="LiveId" clId="{8E9DE93B-A4E4-4829-9AA3-E2A5D284B9E1}" dt="2023-12-21T19:31:25.429" v="419" actId="47"/>
        <pc:sldMkLst>
          <pc:docMk/>
          <pc:sldMk cId="1245878699" sldId="800"/>
        </pc:sldMkLst>
      </pc:sldChg>
      <pc:sldChg chg="new del">
        <pc:chgData name="Марина Барулина" userId="3f69187e786b41da" providerId="LiveId" clId="{8E9DE93B-A4E4-4829-9AA3-E2A5D284B9E1}" dt="2023-12-21T19:31:22.908" v="418" actId="47"/>
        <pc:sldMkLst>
          <pc:docMk/>
          <pc:sldMk cId="1521414398" sldId="801"/>
        </pc:sldMkLst>
      </pc:sldChg>
      <pc:sldChg chg="addSp modSp new mod">
        <pc:chgData name="Марина Барулина" userId="3f69187e786b41da" providerId="LiveId" clId="{8E9DE93B-A4E4-4829-9AA3-E2A5D284B9E1}" dt="2023-12-21T19:13:17.679" v="237" actId="207"/>
        <pc:sldMkLst>
          <pc:docMk/>
          <pc:sldMk cId="3489659223" sldId="802"/>
        </pc:sldMkLst>
        <pc:spChg chg="add mod">
          <ac:chgData name="Марина Барулина" userId="3f69187e786b41da" providerId="LiveId" clId="{8E9DE93B-A4E4-4829-9AA3-E2A5D284B9E1}" dt="2023-12-21T19:13:02.748" v="234" actId="1076"/>
          <ac:spMkLst>
            <pc:docMk/>
            <pc:sldMk cId="3489659223" sldId="802"/>
            <ac:spMk id="2" creationId="{D9B275CE-2D30-E253-4F05-C2948141AB39}"/>
          </ac:spMkLst>
        </pc:spChg>
        <pc:spChg chg="add mod">
          <ac:chgData name="Марина Барулина" userId="3f69187e786b41da" providerId="LiveId" clId="{8E9DE93B-A4E4-4829-9AA3-E2A5D284B9E1}" dt="2023-12-21T19:13:17.679" v="237" actId="207"/>
          <ac:spMkLst>
            <pc:docMk/>
            <pc:sldMk cId="3489659223" sldId="802"/>
            <ac:spMk id="3" creationId="{3B2EAA6E-4E69-984F-58CA-8E3CDD04D2A2}"/>
          </ac:spMkLst>
        </pc:spChg>
      </pc:sldChg>
      <pc:sldChg chg="add del">
        <pc:chgData name="Марина Барулина" userId="3f69187e786b41da" providerId="LiveId" clId="{8E9DE93B-A4E4-4829-9AA3-E2A5D284B9E1}" dt="2023-12-21T19:29:44.530" v="327" actId="47"/>
        <pc:sldMkLst>
          <pc:docMk/>
          <pc:sldMk cId="2636591692" sldId="803"/>
        </pc:sldMkLst>
      </pc:sldChg>
      <pc:sldChg chg="addSp delSp modSp new mod">
        <pc:chgData name="Марина Барулина" userId="3f69187e786b41da" providerId="LiveId" clId="{8E9DE93B-A4E4-4829-9AA3-E2A5D284B9E1}" dt="2023-12-21T19:21:31.537" v="274" actId="1076"/>
        <pc:sldMkLst>
          <pc:docMk/>
          <pc:sldMk cId="1986898374" sldId="804"/>
        </pc:sldMkLst>
        <pc:spChg chg="mod">
          <ac:chgData name="Марина Барулина" userId="3f69187e786b41da" providerId="LiveId" clId="{8E9DE93B-A4E4-4829-9AA3-E2A5D284B9E1}" dt="2023-12-21T19:20:19.993" v="263"/>
          <ac:spMkLst>
            <pc:docMk/>
            <pc:sldMk cId="1986898374" sldId="804"/>
            <ac:spMk id="2" creationId="{FE3B76D5-848E-ECC7-18C4-11BB4D496F02}"/>
          </ac:spMkLst>
        </pc:spChg>
        <pc:spChg chg="add del mod">
          <ac:chgData name="Марина Барулина" userId="3f69187e786b41da" providerId="LiveId" clId="{8E9DE93B-A4E4-4829-9AA3-E2A5D284B9E1}" dt="2023-12-21T19:21:01.882" v="266" actId="478"/>
          <ac:spMkLst>
            <pc:docMk/>
            <pc:sldMk cId="1986898374" sldId="804"/>
            <ac:spMk id="4" creationId="{FB838920-06A8-5FE7-1A60-F5BADBB303A7}"/>
          </ac:spMkLst>
        </pc:spChg>
        <pc:picChg chg="add mod">
          <ac:chgData name="Марина Барулина" userId="3f69187e786b41da" providerId="LiveId" clId="{8E9DE93B-A4E4-4829-9AA3-E2A5D284B9E1}" dt="2023-12-21T19:21:13.672" v="270" actId="14100"/>
          <ac:picMkLst>
            <pc:docMk/>
            <pc:sldMk cId="1986898374" sldId="804"/>
            <ac:picMk id="6" creationId="{64013307-E03B-6E5C-DEBC-71DDFCB5D1B5}"/>
          </ac:picMkLst>
        </pc:picChg>
        <pc:picChg chg="add mod">
          <ac:chgData name="Марина Барулина" userId="3f69187e786b41da" providerId="LiveId" clId="{8E9DE93B-A4E4-4829-9AA3-E2A5D284B9E1}" dt="2023-12-21T19:21:31.537" v="274" actId="1076"/>
          <ac:picMkLst>
            <pc:docMk/>
            <pc:sldMk cId="1986898374" sldId="804"/>
            <ac:picMk id="7" creationId="{52A93482-2716-85EA-4418-77F0FD557E7A}"/>
          </ac:picMkLst>
        </pc:picChg>
      </pc:sldChg>
      <pc:sldChg chg="addSp modSp new mod">
        <pc:chgData name="Марина Барулина" userId="3f69187e786b41da" providerId="LiveId" clId="{8E9DE93B-A4E4-4829-9AA3-E2A5D284B9E1}" dt="2023-12-21T19:23:09.254" v="280" actId="14100"/>
        <pc:sldMkLst>
          <pc:docMk/>
          <pc:sldMk cId="4041824200" sldId="805"/>
        </pc:sldMkLst>
        <pc:picChg chg="add mod modCrop">
          <ac:chgData name="Марина Барулина" userId="3f69187e786b41da" providerId="LiveId" clId="{8E9DE93B-A4E4-4829-9AA3-E2A5D284B9E1}" dt="2023-12-21T19:23:09.254" v="280" actId="14100"/>
          <ac:picMkLst>
            <pc:docMk/>
            <pc:sldMk cId="4041824200" sldId="805"/>
            <ac:picMk id="3" creationId="{D5A3E236-CAB1-05F9-588E-924ECBDC50BB}"/>
          </ac:picMkLst>
        </pc:picChg>
      </pc:sldChg>
      <pc:sldChg chg="addSp modSp new mod">
        <pc:chgData name="Марина Барулина" userId="3f69187e786b41da" providerId="LiveId" clId="{8E9DE93B-A4E4-4829-9AA3-E2A5D284B9E1}" dt="2023-12-21T19:25:55.233" v="298" actId="255"/>
        <pc:sldMkLst>
          <pc:docMk/>
          <pc:sldMk cId="2671439898" sldId="806"/>
        </pc:sldMkLst>
        <pc:spChg chg="add mod">
          <ac:chgData name="Марина Барулина" userId="3f69187e786b41da" providerId="LiveId" clId="{8E9DE93B-A4E4-4829-9AA3-E2A5D284B9E1}" dt="2023-12-21T19:25:55.233" v="298" actId="255"/>
          <ac:spMkLst>
            <pc:docMk/>
            <pc:sldMk cId="2671439898" sldId="806"/>
            <ac:spMk id="3" creationId="{B54A705F-4365-C5F7-5F77-32424021DB04}"/>
          </ac:spMkLst>
        </pc:spChg>
        <pc:picChg chg="add mod modCrop">
          <ac:chgData name="Марина Барулина" userId="3f69187e786b41da" providerId="LiveId" clId="{8E9DE93B-A4E4-4829-9AA3-E2A5D284B9E1}" dt="2023-12-21T19:24:52.811" v="290" actId="1076"/>
          <ac:picMkLst>
            <pc:docMk/>
            <pc:sldMk cId="2671439898" sldId="806"/>
            <ac:picMk id="5" creationId="{16F97F65-8B12-3961-50FD-1459EA2458C6}"/>
          </ac:picMkLst>
        </pc:picChg>
        <pc:picChg chg="add mod">
          <ac:chgData name="Марина Барулина" userId="3f69187e786b41da" providerId="LiveId" clId="{8E9DE93B-A4E4-4829-9AA3-E2A5D284B9E1}" dt="2023-12-21T19:25:39.916" v="296" actId="14100"/>
          <ac:picMkLst>
            <pc:docMk/>
            <pc:sldMk cId="2671439898" sldId="806"/>
            <ac:picMk id="7" creationId="{BCC470DF-C63D-A24B-707A-B7725AC466B5}"/>
          </ac:picMkLst>
        </pc:picChg>
      </pc:sldChg>
      <pc:sldChg chg="addSp modSp new del mod">
        <pc:chgData name="Марина Барулина" userId="3f69187e786b41da" providerId="LiveId" clId="{8E9DE93B-A4E4-4829-9AA3-E2A5D284B9E1}" dt="2023-12-21T19:31:14.847" v="417" actId="47"/>
        <pc:sldMkLst>
          <pc:docMk/>
          <pc:sldMk cId="2969422154" sldId="807"/>
        </pc:sldMkLst>
        <pc:spChg chg="add mod">
          <ac:chgData name="Марина Барулина" userId="3f69187e786b41da" providerId="LiveId" clId="{8E9DE93B-A4E4-4829-9AA3-E2A5D284B9E1}" dt="2023-12-21T19:27:17.189" v="319"/>
          <ac:spMkLst>
            <pc:docMk/>
            <pc:sldMk cId="2969422154" sldId="807"/>
            <ac:spMk id="3" creationId="{5A294810-D502-69A9-6CD7-C637EF2CAB21}"/>
          </ac:spMkLst>
        </pc:spChg>
        <pc:picChg chg="add mod">
          <ac:chgData name="Марина Барулина" userId="3f69187e786b41da" providerId="LiveId" clId="{8E9DE93B-A4E4-4829-9AA3-E2A5D284B9E1}" dt="2023-12-21T19:28:06.347" v="324" actId="1076"/>
          <ac:picMkLst>
            <pc:docMk/>
            <pc:sldMk cId="2969422154" sldId="807"/>
            <ac:picMk id="5" creationId="{FCBB6D68-5D2F-6643-B6D5-279F34E642CE}"/>
          </ac:picMkLst>
        </pc:picChg>
      </pc:sldChg>
    </pc:docChg>
  </pc:docChgLst>
  <pc:docChgLst>
    <pc:chgData name="Улитин Иван" userId="42d996a27954101f" providerId="Windows Live" clId="Web-{91917AB2-4C25-44D6-B285-D052127C6E07}"/>
    <pc:docChg chg="addSld delSld modSld sldOrd">
      <pc:chgData name="Улитин Иван" userId="42d996a27954101f" providerId="Windows Live" clId="Web-{91917AB2-4C25-44D6-B285-D052127C6E07}" dt="2023-11-10T16:58:14.599" v="2044" actId="20577"/>
      <pc:docMkLst>
        <pc:docMk/>
      </pc:docMkLst>
      <pc:sldChg chg="modSp">
        <pc:chgData name="Улитин Иван" userId="42d996a27954101f" providerId="Windows Live" clId="Web-{91917AB2-4C25-44D6-B285-D052127C6E07}" dt="2023-11-09T22:33:54.346" v="120" actId="20577"/>
        <pc:sldMkLst>
          <pc:docMk/>
          <pc:sldMk cId="1487700712" sldId="256"/>
        </pc:sldMkLst>
        <pc:spChg chg="mod">
          <ac:chgData name="Улитин Иван" userId="42d996a27954101f" providerId="Windows Live" clId="Web-{91917AB2-4C25-44D6-B285-D052127C6E07}" dt="2023-11-09T22:33:54.346" v="120" actId="20577"/>
          <ac:spMkLst>
            <pc:docMk/>
            <pc:sldMk cId="1487700712" sldId="256"/>
            <ac:spMk id="3" creationId="{48B6CF59-4E5B-494D-A2F7-97ADD01E6497}"/>
          </ac:spMkLst>
        </pc:spChg>
      </pc:sldChg>
      <pc:sldChg chg="add del">
        <pc:chgData name="Улитин Иван" userId="42d996a27954101f" providerId="Windows Live" clId="Web-{91917AB2-4C25-44D6-B285-D052127C6E07}" dt="2023-11-09T22:33:43.861" v="86"/>
        <pc:sldMkLst>
          <pc:docMk/>
          <pc:sldMk cId="1493035533" sldId="556"/>
        </pc:sldMkLst>
      </pc:sldChg>
      <pc:sldChg chg="add del">
        <pc:chgData name="Улитин Иван" userId="42d996a27954101f" providerId="Windows Live" clId="Web-{91917AB2-4C25-44D6-B285-D052127C6E07}" dt="2023-11-09T22:33:43.893" v="104"/>
        <pc:sldMkLst>
          <pc:docMk/>
          <pc:sldMk cId="3526464724" sldId="561"/>
        </pc:sldMkLst>
      </pc:sldChg>
      <pc:sldChg chg="add del">
        <pc:chgData name="Улитин Иван" userId="42d996a27954101f" providerId="Windows Live" clId="Web-{91917AB2-4C25-44D6-B285-D052127C6E07}" dt="2023-11-09T22:33:43.908" v="110"/>
        <pc:sldMkLst>
          <pc:docMk/>
          <pc:sldMk cId="562921356" sldId="562"/>
        </pc:sldMkLst>
      </pc:sldChg>
      <pc:sldChg chg="add del">
        <pc:chgData name="Улитин Иван" userId="42d996a27954101f" providerId="Windows Live" clId="Web-{91917AB2-4C25-44D6-B285-D052127C6E07}" dt="2023-11-09T22:33:43.893" v="103"/>
        <pc:sldMkLst>
          <pc:docMk/>
          <pc:sldMk cId="1409818339" sldId="563"/>
        </pc:sldMkLst>
      </pc:sldChg>
      <pc:sldChg chg="add del">
        <pc:chgData name="Улитин Иван" userId="42d996a27954101f" providerId="Windows Live" clId="Web-{91917AB2-4C25-44D6-B285-D052127C6E07}" dt="2023-11-09T22:33:43.893" v="102"/>
        <pc:sldMkLst>
          <pc:docMk/>
          <pc:sldMk cId="1503316993" sldId="564"/>
        </pc:sldMkLst>
      </pc:sldChg>
      <pc:sldChg chg="add del">
        <pc:chgData name="Улитин Иван" userId="42d996a27954101f" providerId="Windows Live" clId="Web-{91917AB2-4C25-44D6-B285-D052127C6E07}" dt="2023-11-09T22:33:43.877" v="96"/>
        <pc:sldMkLst>
          <pc:docMk/>
          <pc:sldMk cId="2263789419" sldId="565"/>
        </pc:sldMkLst>
      </pc:sldChg>
      <pc:sldChg chg="add del">
        <pc:chgData name="Улитин Иван" userId="42d996a27954101f" providerId="Windows Live" clId="Web-{91917AB2-4C25-44D6-B285-D052127C6E07}" dt="2023-11-09T22:33:43.877" v="95"/>
        <pc:sldMkLst>
          <pc:docMk/>
          <pc:sldMk cId="1593710219" sldId="566"/>
        </pc:sldMkLst>
      </pc:sldChg>
      <pc:sldChg chg="add del">
        <pc:chgData name="Улитин Иван" userId="42d996a27954101f" providerId="Windows Live" clId="Web-{91917AB2-4C25-44D6-B285-D052127C6E07}" dt="2023-11-09T22:33:43.877" v="94"/>
        <pc:sldMkLst>
          <pc:docMk/>
          <pc:sldMk cId="46868331" sldId="567"/>
        </pc:sldMkLst>
      </pc:sldChg>
      <pc:sldChg chg="add del">
        <pc:chgData name="Улитин Иван" userId="42d996a27954101f" providerId="Windows Live" clId="Web-{91917AB2-4C25-44D6-B285-D052127C6E07}" dt="2023-11-09T22:33:43.877" v="93"/>
        <pc:sldMkLst>
          <pc:docMk/>
          <pc:sldMk cId="1297947036" sldId="568"/>
        </pc:sldMkLst>
      </pc:sldChg>
      <pc:sldChg chg="add del">
        <pc:chgData name="Улитин Иван" userId="42d996a27954101f" providerId="Windows Live" clId="Web-{91917AB2-4C25-44D6-B285-D052127C6E07}" dt="2023-11-09T22:33:43.877" v="92"/>
        <pc:sldMkLst>
          <pc:docMk/>
          <pc:sldMk cId="2382080144" sldId="587"/>
        </pc:sldMkLst>
      </pc:sldChg>
      <pc:sldChg chg="add del">
        <pc:chgData name="Улитин Иван" userId="42d996a27954101f" providerId="Windows Live" clId="Web-{91917AB2-4C25-44D6-B285-D052127C6E07}" dt="2023-11-09T22:33:43.861" v="87"/>
        <pc:sldMkLst>
          <pc:docMk/>
          <pc:sldMk cId="3661552385" sldId="589"/>
        </pc:sldMkLst>
      </pc:sldChg>
      <pc:sldChg chg="add del">
        <pc:chgData name="Улитин Иван" userId="42d996a27954101f" providerId="Windows Live" clId="Web-{91917AB2-4C25-44D6-B285-D052127C6E07}" dt="2023-11-09T22:33:43.908" v="118"/>
        <pc:sldMkLst>
          <pc:docMk/>
          <pc:sldMk cId="2319623363" sldId="594"/>
        </pc:sldMkLst>
      </pc:sldChg>
      <pc:sldChg chg="add del">
        <pc:chgData name="Улитин Иван" userId="42d996a27954101f" providerId="Windows Live" clId="Web-{91917AB2-4C25-44D6-B285-D052127C6E07}" dt="2023-11-09T22:33:43.908" v="117"/>
        <pc:sldMkLst>
          <pc:docMk/>
          <pc:sldMk cId="187933399" sldId="595"/>
        </pc:sldMkLst>
      </pc:sldChg>
      <pc:sldChg chg="add del">
        <pc:chgData name="Улитин Иван" userId="42d996a27954101f" providerId="Windows Live" clId="Web-{91917AB2-4C25-44D6-B285-D052127C6E07}" dt="2023-11-09T22:33:43.908" v="116"/>
        <pc:sldMkLst>
          <pc:docMk/>
          <pc:sldMk cId="305750820" sldId="596"/>
        </pc:sldMkLst>
      </pc:sldChg>
      <pc:sldChg chg="add del">
        <pc:chgData name="Улитин Иван" userId="42d996a27954101f" providerId="Windows Live" clId="Web-{91917AB2-4C25-44D6-B285-D052127C6E07}" dt="2023-11-09T22:33:43.908" v="115"/>
        <pc:sldMkLst>
          <pc:docMk/>
          <pc:sldMk cId="3023636117" sldId="597"/>
        </pc:sldMkLst>
      </pc:sldChg>
      <pc:sldChg chg="add del">
        <pc:chgData name="Улитин Иван" userId="42d996a27954101f" providerId="Windows Live" clId="Web-{91917AB2-4C25-44D6-B285-D052127C6E07}" dt="2023-11-09T22:33:43.908" v="112"/>
        <pc:sldMkLst>
          <pc:docMk/>
          <pc:sldMk cId="388481504" sldId="598"/>
        </pc:sldMkLst>
      </pc:sldChg>
      <pc:sldChg chg="add del">
        <pc:chgData name="Улитин Иван" userId="42d996a27954101f" providerId="Windows Live" clId="Web-{91917AB2-4C25-44D6-B285-D052127C6E07}" dt="2023-11-09T22:33:43.908" v="111"/>
        <pc:sldMkLst>
          <pc:docMk/>
          <pc:sldMk cId="122705387" sldId="599"/>
        </pc:sldMkLst>
      </pc:sldChg>
      <pc:sldChg chg="add del">
        <pc:chgData name="Улитин Иван" userId="42d996a27954101f" providerId="Windows Live" clId="Web-{91917AB2-4C25-44D6-B285-D052127C6E07}" dt="2023-11-09T22:33:43.893" v="109"/>
        <pc:sldMkLst>
          <pc:docMk/>
          <pc:sldMk cId="89280803" sldId="600"/>
        </pc:sldMkLst>
      </pc:sldChg>
      <pc:sldChg chg="add del">
        <pc:chgData name="Улитин Иван" userId="42d996a27954101f" providerId="Windows Live" clId="Web-{91917AB2-4C25-44D6-B285-D052127C6E07}" dt="2023-11-09T22:33:43.893" v="108"/>
        <pc:sldMkLst>
          <pc:docMk/>
          <pc:sldMk cId="273260595" sldId="601"/>
        </pc:sldMkLst>
      </pc:sldChg>
      <pc:sldChg chg="add del">
        <pc:chgData name="Улитин Иван" userId="42d996a27954101f" providerId="Windows Live" clId="Web-{91917AB2-4C25-44D6-B285-D052127C6E07}" dt="2023-11-09T22:33:43.893" v="107"/>
        <pc:sldMkLst>
          <pc:docMk/>
          <pc:sldMk cId="1481957187" sldId="602"/>
        </pc:sldMkLst>
      </pc:sldChg>
      <pc:sldChg chg="add del">
        <pc:chgData name="Улитин Иван" userId="42d996a27954101f" providerId="Windows Live" clId="Web-{91917AB2-4C25-44D6-B285-D052127C6E07}" dt="2023-11-09T22:33:43.893" v="106"/>
        <pc:sldMkLst>
          <pc:docMk/>
          <pc:sldMk cId="1972236601" sldId="603"/>
        </pc:sldMkLst>
      </pc:sldChg>
      <pc:sldChg chg="add del">
        <pc:chgData name="Улитин Иван" userId="42d996a27954101f" providerId="Windows Live" clId="Web-{91917AB2-4C25-44D6-B285-D052127C6E07}" dt="2023-11-09T22:33:43.893" v="105"/>
        <pc:sldMkLst>
          <pc:docMk/>
          <pc:sldMk cId="926583889" sldId="604"/>
        </pc:sldMkLst>
      </pc:sldChg>
      <pc:sldChg chg="add del">
        <pc:chgData name="Улитин Иван" userId="42d996a27954101f" providerId="Windows Live" clId="Web-{91917AB2-4C25-44D6-B285-D052127C6E07}" dt="2023-11-09T22:33:43.893" v="100"/>
        <pc:sldMkLst>
          <pc:docMk/>
          <pc:sldMk cId="992197233" sldId="605"/>
        </pc:sldMkLst>
      </pc:sldChg>
      <pc:sldChg chg="add del">
        <pc:chgData name="Улитин Иван" userId="42d996a27954101f" providerId="Windows Live" clId="Web-{91917AB2-4C25-44D6-B285-D052127C6E07}" dt="2023-11-09T22:33:43.893" v="101"/>
        <pc:sldMkLst>
          <pc:docMk/>
          <pc:sldMk cId="1881206436" sldId="606"/>
        </pc:sldMkLst>
      </pc:sldChg>
      <pc:sldChg chg="add del">
        <pc:chgData name="Улитин Иван" userId="42d996a27954101f" providerId="Windows Live" clId="Web-{91917AB2-4C25-44D6-B285-D052127C6E07}" dt="2023-11-09T22:33:43.877" v="99"/>
        <pc:sldMkLst>
          <pc:docMk/>
          <pc:sldMk cId="1121280970" sldId="607"/>
        </pc:sldMkLst>
      </pc:sldChg>
      <pc:sldChg chg="add del">
        <pc:chgData name="Улитин Иван" userId="42d996a27954101f" providerId="Windows Live" clId="Web-{91917AB2-4C25-44D6-B285-D052127C6E07}" dt="2023-11-09T22:33:43.877" v="98"/>
        <pc:sldMkLst>
          <pc:docMk/>
          <pc:sldMk cId="4193837903" sldId="608"/>
        </pc:sldMkLst>
      </pc:sldChg>
      <pc:sldChg chg="add del">
        <pc:chgData name="Улитин Иван" userId="42d996a27954101f" providerId="Windows Live" clId="Web-{91917AB2-4C25-44D6-B285-D052127C6E07}" dt="2023-11-09T22:33:43.877" v="97"/>
        <pc:sldMkLst>
          <pc:docMk/>
          <pc:sldMk cId="4038640739" sldId="609"/>
        </pc:sldMkLst>
      </pc:sldChg>
      <pc:sldChg chg="add del">
        <pc:chgData name="Улитин Иван" userId="42d996a27954101f" providerId="Windows Live" clId="Web-{91917AB2-4C25-44D6-B285-D052127C6E07}" dt="2023-11-09T22:33:43.908" v="113"/>
        <pc:sldMkLst>
          <pc:docMk/>
          <pc:sldMk cId="954982014" sldId="617"/>
        </pc:sldMkLst>
      </pc:sldChg>
      <pc:sldChg chg="add del">
        <pc:chgData name="Улитин Иван" userId="42d996a27954101f" providerId="Windows Live" clId="Web-{91917AB2-4C25-44D6-B285-D052127C6E07}" dt="2023-11-09T22:33:43.908" v="114"/>
        <pc:sldMkLst>
          <pc:docMk/>
          <pc:sldMk cId="2643300096" sldId="618"/>
        </pc:sldMkLst>
      </pc:sldChg>
      <pc:sldChg chg="add del">
        <pc:chgData name="Улитин Иван" userId="42d996a27954101f" providerId="Windows Live" clId="Web-{91917AB2-4C25-44D6-B285-D052127C6E07}" dt="2023-11-09T22:33:43.877" v="91"/>
        <pc:sldMkLst>
          <pc:docMk/>
          <pc:sldMk cId="2712109298" sldId="619"/>
        </pc:sldMkLst>
      </pc:sldChg>
      <pc:sldChg chg="add del">
        <pc:chgData name="Улитин Иван" userId="42d996a27954101f" providerId="Windows Live" clId="Web-{91917AB2-4C25-44D6-B285-D052127C6E07}" dt="2023-11-09T22:33:43.877" v="90"/>
        <pc:sldMkLst>
          <pc:docMk/>
          <pc:sldMk cId="3026347499" sldId="620"/>
        </pc:sldMkLst>
      </pc:sldChg>
      <pc:sldChg chg="add del">
        <pc:chgData name="Улитин Иван" userId="42d996a27954101f" providerId="Windows Live" clId="Web-{91917AB2-4C25-44D6-B285-D052127C6E07}" dt="2023-11-09T22:33:43.877" v="89"/>
        <pc:sldMkLst>
          <pc:docMk/>
          <pc:sldMk cId="2604604706" sldId="621"/>
        </pc:sldMkLst>
      </pc:sldChg>
      <pc:sldChg chg="add del">
        <pc:chgData name="Улитин Иван" userId="42d996a27954101f" providerId="Windows Live" clId="Web-{91917AB2-4C25-44D6-B285-D052127C6E07}" dt="2023-11-09T22:33:43.861" v="88"/>
        <pc:sldMkLst>
          <pc:docMk/>
          <pc:sldMk cId="394080274" sldId="622"/>
        </pc:sldMkLst>
      </pc:sldChg>
      <pc:sldChg chg="modSp">
        <pc:chgData name="Улитин Иван" userId="42d996a27954101f" providerId="Windows Live" clId="Web-{91917AB2-4C25-44D6-B285-D052127C6E07}" dt="2023-11-09T22:58:40.967" v="529" actId="1076"/>
        <pc:sldMkLst>
          <pc:docMk/>
          <pc:sldMk cId="2964149920" sldId="757"/>
        </pc:sldMkLst>
        <pc:spChg chg="mod">
          <ac:chgData name="Улитин Иван" userId="42d996a27954101f" providerId="Windows Live" clId="Web-{91917AB2-4C25-44D6-B285-D052127C6E07}" dt="2023-11-09T22:41:15.765" v="130" actId="20577"/>
          <ac:spMkLst>
            <pc:docMk/>
            <pc:sldMk cId="2964149920" sldId="757"/>
            <ac:spMk id="2" creationId="{CCF49DD9-7C17-5447-5BB0-F5C1DE00595E}"/>
          </ac:spMkLst>
        </pc:spChg>
        <pc:picChg chg="mod modCrop">
          <ac:chgData name="Улитин Иван" userId="42d996a27954101f" providerId="Windows Live" clId="Web-{91917AB2-4C25-44D6-B285-D052127C6E07}" dt="2023-11-09T22:58:40.967" v="529" actId="1076"/>
          <ac:picMkLst>
            <pc:docMk/>
            <pc:sldMk cId="2964149920" sldId="757"/>
            <ac:picMk id="5" creationId="{93CC5D21-4C23-96BD-B6F8-E32285971538}"/>
          </ac:picMkLst>
        </pc:picChg>
      </pc:sldChg>
      <pc:sldChg chg="modSp add del">
        <pc:chgData name="Улитин Иван" userId="42d996a27954101f" providerId="Windows Live" clId="Web-{91917AB2-4C25-44D6-B285-D052127C6E07}" dt="2023-11-09T22:58:02.607" v="520" actId="20577"/>
        <pc:sldMkLst>
          <pc:docMk/>
          <pc:sldMk cId="1933106952" sldId="758"/>
        </pc:sldMkLst>
        <pc:spChg chg="mod">
          <ac:chgData name="Улитин Иван" userId="42d996a27954101f" providerId="Windows Live" clId="Web-{91917AB2-4C25-44D6-B285-D052127C6E07}" dt="2023-11-09T22:50:04.687" v="145" actId="20577"/>
          <ac:spMkLst>
            <pc:docMk/>
            <pc:sldMk cId="1933106952" sldId="758"/>
            <ac:spMk id="2" creationId="{019E7640-A2C7-8BE8-41B8-B1A386A42150}"/>
          </ac:spMkLst>
        </pc:spChg>
        <pc:spChg chg="mod">
          <ac:chgData name="Улитин Иван" userId="42d996a27954101f" providerId="Windows Live" clId="Web-{91917AB2-4C25-44D6-B285-D052127C6E07}" dt="2023-11-09T22:58:02.607" v="520" actId="20577"/>
          <ac:spMkLst>
            <pc:docMk/>
            <pc:sldMk cId="1933106952" sldId="758"/>
            <ac:spMk id="4" creationId="{3AA2DC4D-F89A-B6D6-C778-D4ED48FB32BE}"/>
          </ac:spMkLst>
        </pc:spChg>
      </pc:sldChg>
      <pc:sldChg chg="modSp add del">
        <pc:chgData name="Улитин Иван" userId="42d996a27954101f" providerId="Windows Live" clId="Web-{91917AB2-4C25-44D6-B285-D052127C6E07}" dt="2023-11-09T22:54:06.881" v="344" actId="20577"/>
        <pc:sldMkLst>
          <pc:docMk/>
          <pc:sldMk cId="1118693995" sldId="759"/>
        </pc:sldMkLst>
        <pc:graphicFrameChg chg="modGraphic">
          <ac:chgData name="Улитин Иван" userId="42d996a27954101f" providerId="Windows Live" clId="Web-{91917AB2-4C25-44D6-B285-D052127C6E07}" dt="2023-11-09T22:54:06.881" v="344" actId="20577"/>
          <ac:graphicFrameMkLst>
            <pc:docMk/>
            <pc:sldMk cId="1118693995" sldId="759"/>
            <ac:graphicFrameMk id="26" creationId="{47D7B11D-0A5B-3AD9-A13D-42907D8D7EDA}"/>
          </ac:graphicFrameMkLst>
        </pc:graphicFrameChg>
      </pc:sldChg>
      <pc:sldChg chg="modSp add ord">
        <pc:chgData name="Улитин Иван" userId="42d996a27954101f" providerId="Windows Live" clId="Web-{91917AB2-4C25-44D6-B285-D052127C6E07}" dt="2023-11-09T22:58:08.372" v="522"/>
        <pc:sldMkLst>
          <pc:docMk/>
          <pc:sldMk cId="1704819334" sldId="760"/>
        </pc:sldMkLst>
        <pc:spChg chg="mod">
          <ac:chgData name="Улитин Иван" userId="42d996a27954101f" providerId="Windows Live" clId="Web-{91917AB2-4C25-44D6-B285-D052127C6E07}" dt="2023-11-09T22:55:34.759" v="413" actId="20577"/>
          <ac:spMkLst>
            <pc:docMk/>
            <pc:sldMk cId="1704819334" sldId="760"/>
            <ac:spMk id="4" creationId="{3AA2DC4D-F89A-B6D6-C778-D4ED48FB32BE}"/>
          </ac:spMkLst>
        </pc:spChg>
      </pc:sldChg>
      <pc:sldChg chg="addSp delSp modSp add addAnim delAnim">
        <pc:chgData name="Улитин Иван" userId="42d996a27954101f" providerId="Windows Live" clId="Web-{91917AB2-4C25-44D6-B285-D052127C6E07}" dt="2023-11-09T23:00:23.048" v="559" actId="20577"/>
        <pc:sldMkLst>
          <pc:docMk/>
          <pc:sldMk cId="2121370054" sldId="761"/>
        </pc:sldMkLst>
        <pc:spChg chg="del mod">
          <ac:chgData name="Улитин Иван" userId="42d996a27954101f" providerId="Windows Live" clId="Web-{91917AB2-4C25-44D6-B285-D052127C6E07}" dt="2023-11-09T22:59:49.344" v="539"/>
          <ac:spMkLst>
            <pc:docMk/>
            <pc:sldMk cId="2121370054" sldId="761"/>
            <ac:spMk id="2" creationId="{9EE5ECAB-C460-D8AA-F62D-1A416579EC2B}"/>
          </ac:spMkLst>
        </pc:spChg>
        <pc:spChg chg="add del mod">
          <ac:chgData name="Улитин Иван" userId="42d996a27954101f" providerId="Windows Live" clId="Web-{91917AB2-4C25-44D6-B285-D052127C6E07}" dt="2023-11-09T23:00:00.829" v="542"/>
          <ac:spMkLst>
            <pc:docMk/>
            <pc:sldMk cId="2121370054" sldId="761"/>
            <ac:spMk id="5" creationId="{56D733DF-C371-3088-92DD-3734BEF36240}"/>
          </ac:spMkLst>
        </pc:spChg>
        <pc:spChg chg="add">
          <ac:chgData name="Улитин Иван" userId="42d996a27954101f" providerId="Windows Live" clId="Web-{91917AB2-4C25-44D6-B285-D052127C6E07}" dt="2023-11-09T22:59:38.766" v="538"/>
          <ac:spMkLst>
            <pc:docMk/>
            <pc:sldMk cId="2121370054" sldId="761"/>
            <ac:spMk id="7" creationId="{E9AA9F65-94B8-41A5-A7FF-23D2CFB116BB}"/>
          </ac:spMkLst>
        </pc:spChg>
        <pc:spChg chg="add del">
          <ac:chgData name="Улитин Иван" userId="42d996a27954101f" providerId="Windows Live" clId="Web-{91917AB2-4C25-44D6-B285-D052127C6E07}" dt="2023-11-09T22:59:38.766" v="537"/>
          <ac:spMkLst>
            <pc:docMk/>
            <pc:sldMk cId="2121370054" sldId="761"/>
            <ac:spMk id="8" creationId="{A078A52F-85EA-4C0B-962B-D9D9DD4DD78C}"/>
          </ac:spMkLst>
        </pc:spChg>
        <pc:spChg chg="add">
          <ac:chgData name="Улитин Иван" userId="42d996a27954101f" providerId="Windows Live" clId="Web-{91917AB2-4C25-44D6-B285-D052127C6E07}" dt="2023-11-09T22:59:38.766" v="538"/>
          <ac:spMkLst>
            <pc:docMk/>
            <pc:sldMk cId="2121370054" sldId="761"/>
            <ac:spMk id="9" creationId="{7E8B0F8E-3F6C-4541-B9C1-774D80A08834}"/>
          </ac:spMkLst>
        </pc:spChg>
        <pc:spChg chg="add del">
          <ac:chgData name="Улитин Иван" userId="42d996a27954101f" providerId="Windows Live" clId="Web-{91917AB2-4C25-44D6-B285-D052127C6E07}" dt="2023-11-09T22:59:38.766" v="537"/>
          <ac:spMkLst>
            <pc:docMk/>
            <pc:sldMk cId="2121370054" sldId="761"/>
            <ac:spMk id="10" creationId="{919797D5-5700-4683-B30A-5B4D56CB8270}"/>
          </ac:spMkLst>
        </pc:spChg>
        <pc:spChg chg="add">
          <ac:chgData name="Улитин Иван" userId="42d996a27954101f" providerId="Windows Live" clId="Web-{91917AB2-4C25-44D6-B285-D052127C6E07}" dt="2023-11-09T22:59:38.766" v="538"/>
          <ac:spMkLst>
            <pc:docMk/>
            <pc:sldMk cId="2121370054" sldId="761"/>
            <ac:spMk id="11" creationId="{7A45F5BC-32D1-41CD-B270-C46F18CA1ACC}"/>
          </ac:spMkLst>
        </pc:spChg>
        <pc:spChg chg="add del">
          <ac:chgData name="Улитин Иван" userId="42d996a27954101f" providerId="Windows Live" clId="Web-{91917AB2-4C25-44D6-B285-D052127C6E07}" dt="2023-11-09T22:59:38.766" v="537"/>
          <ac:spMkLst>
            <pc:docMk/>
            <pc:sldMk cId="2121370054" sldId="761"/>
            <ac:spMk id="12" creationId="{4856A7B9-9801-42EC-A4C9-7E22A56EF53D}"/>
          </ac:spMkLst>
        </pc:spChg>
        <pc:spChg chg="add">
          <ac:chgData name="Улитин Иван" userId="42d996a27954101f" providerId="Windows Live" clId="Web-{91917AB2-4C25-44D6-B285-D052127C6E07}" dt="2023-11-09T22:59:38.766" v="538"/>
          <ac:spMkLst>
            <pc:docMk/>
            <pc:sldMk cId="2121370054" sldId="761"/>
            <ac:spMk id="13" creationId="{CE57EE13-72B0-4FFA-ACE1-EBDE89340E47}"/>
          </ac:spMkLst>
        </pc:spChg>
        <pc:spChg chg="add del">
          <ac:chgData name="Улитин Иван" userId="42d996a27954101f" providerId="Windows Live" clId="Web-{91917AB2-4C25-44D6-B285-D052127C6E07}" dt="2023-11-09T22:59:38.766" v="537"/>
          <ac:spMkLst>
            <pc:docMk/>
            <pc:sldMk cId="2121370054" sldId="761"/>
            <ac:spMk id="14" creationId="{8AD54DB8-C150-4290-85D6-F5B0262BFEEF}"/>
          </ac:spMkLst>
        </pc:spChg>
        <pc:spChg chg="add">
          <ac:chgData name="Улитин Иван" userId="42d996a27954101f" providerId="Windows Live" clId="Web-{91917AB2-4C25-44D6-B285-D052127C6E07}" dt="2023-11-09T22:59:38.766" v="538"/>
          <ac:spMkLst>
            <pc:docMk/>
            <pc:sldMk cId="2121370054" sldId="761"/>
            <ac:spMk id="15" creationId="{DA182162-B517-4B41-B039-339F87FAE1D0}"/>
          </ac:spMkLst>
        </pc:spChg>
        <pc:spChg chg="add del">
          <ac:chgData name="Улитин Иван" userId="42d996a27954101f" providerId="Windows Live" clId="Web-{91917AB2-4C25-44D6-B285-D052127C6E07}" dt="2023-11-09T22:59:38.766" v="537"/>
          <ac:spMkLst>
            <pc:docMk/>
            <pc:sldMk cId="2121370054" sldId="761"/>
            <ac:spMk id="16" creationId="{17C35B5F-59FB-4E4A-A4E6-85CC504D7918}"/>
          </ac:spMkLst>
        </pc:spChg>
        <pc:spChg chg="add">
          <ac:chgData name="Улитин Иван" userId="42d996a27954101f" providerId="Windows Live" clId="Web-{91917AB2-4C25-44D6-B285-D052127C6E07}" dt="2023-11-09T22:59:38.766" v="538"/>
          <ac:spMkLst>
            <pc:docMk/>
            <pc:sldMk cId="2121370054" sldId="761"/>
            <ac:spMk id="17" creationId="{49B5AD54-1E68-4239-A6AF-FE0F49BB8367}"/>
          </ac:spMkLst>
        </pc:spChg>
        <pc:spChg chg="add mod">
          <ac:chgData name="Улитин Иван" userId="42d996a27954101f" providerId="Windows Live" clId="Web-{91917AB2-4C25-44D6-B285-D052127C6E07}" dt="2023-11-09T23:00:23.048" v="559" actId="20577"/>
          <ac:spMkLst>
            <pc:docMk/>
            <pc:sldMk cId="2121370054" sldId="761"/>
            <ac:spMk id="21" creationId="{D42B3594-EFDF-8E7F-8A36-462C613FD7C1}"/>
          </ac:spMkLst>
        </pc:spChg>
        <pc:grpChg chg="add del">
          <ac:chgData name="Улитин Иван" userId="42d996a27954101f" providerId="Windows Live" clId="Web-{91917AB2-4C25-44D6-B285-D052127C6E07}" dt="2023-11-09T22:59:38.766" v="537"/>
          <ac:grpSpMkLst>
            <pc:docMk/>
            <pc:sldMk cId="2121370054" sldId="761"/>
            <ac:grpSpMk id="18" creationId="{266203B4-6411-4E9D-AAC1-D798EF7311A2}"/>
          </ac:grpSpMkLst>
        </pc:grpChg>
        <pc:picChg chg="add del">
          <ac:chgData name="Улитин Иван" userId="42d996a27954101f" providerId="Windows Live" clId="Web-{91917AB2-4C25-44D6-B285-D052127C6E07}" dt="2023-11-09T22:59:38.766" v="537"/>
          <ac:picMkLst>
            <pc:docMk/>
            <pc:sldMk cId="2121370054" sldId="761"/>
            <ac:picMk id="4" creationId="{F434BCE8-04EB-A930-2992-276BE9AACAA1}"/>
          </ac:picMkLst>
        </pc:picChg>
      </pc:sldChg>
      <pc:sldChg chg="add del">
        <pc:chgData name="Улитин Иван" userId="42d996a27954101f" providerId="Windows Live" clId="Web-{91917AB2-4C25-44D6-B285-D052127C6E07}" dt="2023-11-09T22:59:08.108" v="534"/>
        <pc:sldMkLst>
          <pc:docMk/>
          <pc:sldMk cId="3724160090" sldId="761"/>
        </pc:sldMkLst>
      </pc:sldChg>
      <pc:sldChg chg="add del">
        <pc:chgData name="Улитин Иван" userId="42d996a27954101f" providerId="Windows Live" clId="Web-{91917AB2-4C25-44D6-B285-D052127C6E07}" dt="2023-11-09T23:00:28.533" v="561"/>
        <pc:sldMkLst>
          <pc:docMk/>
          <pc:sldMk cId="885167242" sldId="762"/>
        </pc:sldMkLst>
      </pc:sldChg>
      <pc:sldChg chg="add del">
        <pc:chgData name="Улитин Иван" userId="42d996a27954101f" providerId="Windows Live" clId="Web-{91917AB2-4C25-44D6-B285-D052127C6E07}" dt="2023-11-09T22:59:07.296" v="533"/>
        <pc:sldMkLst>
          <pc:docMk/>
          <pc:sldMk cId="1032620439" sldId="762"/>
        </pc:sldMkLst>
      </pc:sldChg>
      <pc:sldChg chg="modSp add replId">
        <pc:chgData name="Улитин Иван" userId="42d996a27954101f" providerId="Windows Live" clId="Web-{91917AB2-4C25-44D6-B285-D052127C6E07}" dt="2023-11-09T23:00:41.486" v="578" actId="20577"/>
        <pc:sldMkLst>
          <pc:docMk/>
          <pc:sldMk cId="3237379801" sldId="762"/>
        </pc:sldMkLst>
        <pc:spChg chg="mod">
          <ac:chgData name="Улитин Иван" userId="42d996a27954101f" providerId="Windows Live" clId="Web-{91917AB2-4C25-44D6-B285-D052127C6E07}" dt="2023-11-09T23:00:41.486" v="578" actId="20577"/>
          <ac:spMkLst>
            <pc:docMk/>
            <pc:sldMk cId="3237379801" sldId="762"/>
            <ac:spMk id="21" creationId="{D42B3594-EFDF-8E7F-8A36-462C613FD7C1}"/>
          </ac:spMkLst>
        </pc:spChg>
      </pc:sldChg>
      <pc:sldChg chg="modSp add del replId">
        <pc:chgData name="Улитин Иван" userId="42d996a27954101f" providerId="Windows Live" clId="Web-{91917AB2-4C25-44D6-B285-D052127C6E07}" dt="2023-11-09T23:00:57.893" v="592"/>
        <pc:sldMkLst>
          <pc:docMk/>
          <pc:sldMk cId="3803692824" sldId="763"/>
        </pc:sldMkLst>
        <pc:spChg chg="mod">
          <ac:chgData name="Улитин Иван" userId="42d996a27954101f" providerId="Windows Live" clId="Web-{91917AB2-4C25-44D6-B285-D052127C6E07}" dt="2023-11-09T23:00:53.346" v="590" actId="20577"/>
          <ac:spMkLst>
            <pc:docMk/>
            <pc:sldMk cId="3803692824" sldId="763"/>
            <ac:spMk id="21" creationId="{D42B3594-EFDF-8E7F-8A36-462C613FD7C1}"/>
          </ac:spMkLst>
        </pc:spChg>
      </pc:sldChg>
      <pc:sldChg chg="modSp add replId">
        <pc:chgData name="Улитин Иван" userId="42d996a27954101f" providerId="Windows Live" clId="Web-{91917AB2-4C25-44D6-B285-D052127C6E07}" dt="2023-11-09T23:01:05.596" v="599" actId="20577"/>
        <pc:sldMkLst>
          <pc:docMk/>
          <pc:sldMk cId="1117978645" sldId="764"/>
        </pc:sldMkLst>
        <pc:spChg chg="mod">
          <ac:chgData name="Улитин Иван" userId="42d996a27954101f" providerId="Windows Live" clId="Web-{91917AB2-4C25-44D6-B285-D052127C6E07}" dt="2023-11-09T23:01:05.596" v="599" actId="20577"/>
          <ac:spMkLst>
            <pc:docMk/>
            <pc:sldMk cId="1117978645" sldId="764"/>
            <ac:spMk id="21" creationId="{D42B3594-EFDF-8E7F-8A36-462C613FD7C1}"/>
          </ac:spMkLst>
        </pc:spChg>
      </pc:sldChg>
      <pc:sldChg chg="modSp add">
        <pc:chgData name="Улитин Иван" userId="42d996a27954101f" providerId="Windows Live" clId="Web-{91917AB2-4C25-44D6-B285-D052127C6E07}" dt="2023-11-10T16:10:37.489" v="918" actId="20577"/>
        <pc:sldMkLst>
          <pc:docMk/>
          <pc:sldMk cId="2196087430" sldId="765"/>
        </pc:sldMkLst>
        <pc:spChg chg="mod">
          <ac:chgData name="Улитин Иван" userId="42d996a27954101f" providerId="Windows Live" clId="Web-{91917AB2-4C25-44D6-B285-D052127C6E07}" dt="2023-11-09T23:06:26.793" v="605" actId="20577"/>
          <ac:spMkLst>
            <pc:docMk/>
            <pc:sldMk cId="2196087430" sldId="765"/>
            <ac:spMk id="2" creationId="{019E7640-A2C7-8BE8-41B8-B1A386A42150}"/>
          </ac:spMkLst>
        </pc:spChg>
        <pc:spChg chg="mod">
          <ac:chgData name="Улитин Иван" userId="42d996a27954101f" providerId="Windows Live" clId="Web-{91917AB2-4C25-44D6-B285-D052127C6E07}" dt="2023-11-10T16:10:37.489" v="918" actId="20577"/>
          <ac:spMkLst>
            <pc:docMk/>
            <pc:sldMk cId="2196087430" sldId="765"/>
            <ac:spMk id="4" creationId="{3AA2DC4D-F89A-B6D6-C778-D4ED48FB32BE}"/>
          </ac:spMkLst>
        </pc:spChg>
      </pc:sldChg>
      <pc:sldChg chg="modSp add replId">
        <pc:chgData name="Улитин Иван" userId="42d996a27954101f" providerId="Windows Live" clId="Web-{91917AB2-4C25-44D6-B285-D052127C6E07}" dt="2023-11-10T16:12:46.809" v="987" actId="20577"/>
        <pc:sldMkLst>
          <pc:docMk/>
          <pc:sldMk cId="2369840948" sldId="766"/>
        </pc:sldMkLst>
        <pc:spChg chg="mod">
          <ac:chgData name="Улитин Иван" userId="42d996a27954101f" providerId="Windows Live" clId="Web-{91917AB2-4C25-44D6-B285-D052127C6E07}" dt="2023-11-10T16:12:46.809" v="987" actId="20577"/>
          <ac:spMkLst>
            <pc:docMk/>
            <pc:sldMk cId="2369840948" sldId="766"/>
            <ac:spMk id="4" creationId="{3AA2DC4D-F89A-B6D6-C778-D4ED48FB32BE}"/>
          </ac:spMkLst>
        </pc:spChg>
      </pc:sldChg>
      <pc:sldChg chg="addSp modSp add">
        <pc:chgData name="Улитин Иван" userId="42d996a27954101f" providerId="Windows Live" clId="Web-{91917AB2-4C25-44D6-B285-D052127C6E07}" dt="2023-11-10T16:19:59.679" v="1244" actId="1076"/>
        <pc:sldMkLst>
          <pc:docMk/>
          <pc:sldMk cId="2283598283" sldId="767"/>
        </pc:sldMkLst>
        <pc:spChg chg="mod">
          <ac:chgData name="Улитин Иван" userId="42d996a27954101f" providerId="Windows Live" clId="Web-{91917AB2-4C25-44D6-B285-D052127C6E07}" dt="2023-11-10T16:13:22.983" v="1009" actId="20577"/>
          <ac:spMkLst>
            <pc:docMk/>
            <pc:sldMk cId="2283598283" sldId="767"/>
            <ac:spMk id="2" creationId="{019E7640-A2C7-8BE8-41B8-B1A386A42150}"/>
          </ac:spMkLst>
        </pc:spChg>
        <pc:spChg chg="mod">
          <ac:chgData name="Улитин Иван" userId="42d996a27954101f" providerId="Windows Live" clId="Web-{91917AB2-4C25-44D6-B285-D052127C6E07}" dt="2023-11-10T16:19:43.553" v="1240" actId="20577"/>
          <ac:spMkLst>
            <pc:docMk/>
            <pc:sldMk cId="2283598283" sldId="767"/>
            <ac:spMk id="4" creationId="{3AA2DC4D-F89A-B6D6-C778-D4ED48FB32BE}"/>
          </ac:spMkLst>
        </pc:spChg>
        <pc:picChg chg="add mod">
          <ac:chgData name="Улитин Иван" userId="42d996a27954101f" providerId="Windows Live" clId="Web-{91917AB2-4C25-44D6-B285-D052127C6E07}" dt="2023-11-10T16:19:07.660" v="1191" actId="1076"/>
          <ac:picMkLst>
            <pc:docMk/>
            <pc:sldMk cId="2283598283" sldId="767"/>
            <ac:picMk id="3" creationId="{2978B381-797D-CF84-17C7-D7A60C41578B}"/>
          </ac:picMkLst>
        </pc:picChg>
        <pc:picChg chg="add mod">
          <ac:chgData name="Улитин Иван" userId="42d996a27954101f" providerId="Windows Live" clId="Web-{91917AB2-4C25-44D6-B285-D052127C6E07}" dt="2023-11-10T16:19:59.679" v="1244" actId="1076"/>
          <ac:picMkLst>
            <pc:docMk/>
            <pc:sldMk cId="2283598283" sldId="767"/>
            <ac:picMk id="5" creationId="{C320A11E-4576-F1F9-1BA2-9DB9E1F4D50C}"/>
          </ac:picMkLst>
        </pc:picChg>
      </pc:sldChg>
      <pc:sldChg chg="addSp delSp modSp add ord">
        <pc:chgData name="Улитин Иван" userId="42d996a27954101f" providerId="Windows Live" clId="Web-{91917AB2-4C25-44D6-B285-D052127C6E07}" dt="2023-11-10T16:24:16.773" v="1297" actId="20577"/>
        <pc:sldMkLst>
          <pc:docMk/>
          <pc:sldMk cId="1016450237" sldId="768"/>
        </pc:sldMkLst>
        <pc:spChg chg="del">
          <ac:chgData name="Улитин Иван" userId="42d996a27954101f" providerId="Windows Live" clId="Web-{91917AB2-4C25-44D6-B285-D052127C6E07}" dt="2023-11-10T16:23:20.660" v="1247"/>
          <ac:spMkLst>
            <pc:docMk/>
            <pc:sldMk cId="1016450237" sldId="768"/>
            <ac:spMk id="4" creationId="{3AA2DC4D-F89A-B6D6-C778-D4ED48FB32BE}"/>
          </ac:spMkLst>
        </pc:spChg>
        <pc:spChg chg="add mod">
          <ac:chgData name="Улитин Иван" userId="42d996a27954101f" providerId="Windows Live" clId="Web-{91917AB2-4C25-44D6-B285-D052127C6E07}" dt="2023-11-10T16:24:16.773" v="1297" actId="20577"/>
          <ac:spMkLst>
            <pc:docMk/>
            <pc:sldMk cId="1016450237" sldId="768"/>
            <ac:spMk id="6" creationId="{29CBCF19-CB80-9B9F-CB2A-7FB06093904C}"/>
          </ac:spMkLst>
        </pc:spChg>
        <pc:picChg chg="add mod">
          <ac:chgData name="Улитин Иван" userId="42d996a27954101f" providerId="Windows Live" clId="Web-{91917AB2-4C25-44D6-B285-D052127C6E07}" dt="2023-11-10T16:23:28.395" v="1252" actId="1076"/>
          <ac:picMkLst>
            <pc:docMk/>
            <pc:sldMk cId="1016450237" sldId="768"/>
            <ac:picMk id="3" creationId="{EAEF376C-406B-3F2B-42FD-97D442D06403}"/>
          </ac:picMkLst>
        </pc:picChg>
      </pc:sldChg>
      <pc:sldChg chg="addSp delSp modSp add">
        <pc:chgData name="Улитин Иван" userId="42d996a27954101f" providerId="Windows Live" clId="Web-{91917AB2-4C25-44D6-B285-D052127C6E07}" dt="2023-11-10T16:36:22.504" v="1576" actId="1076"/>
        <pc:sldMkLst>
          <pc:docMk/>
          <pc:sldMk cId="2728814559" sldId="769"/>
        </pc:sldMkLst>
        <pc:spChg chg="mod">
          <ac:chgData name="Улитин Иван" userId="42d996a27954101f" providerId="Windows Live" clId="Web-{91917AB2-4C25-44D6-B285-D052127C6E07}" dt="2023-11-10T16:25:03.650" v="1302" actId="20577"/>
          <ac:spMkLst>
            <pc:docMk/>
            <pc:sldMk cId="2728814559" sldId="769"/>
            <ac:spMk id="2" creationId="{019E7640-A2C7-8BE8-41B8-B1A386A42150}"/>
          </ac:spMkLst>
        </pc:spChg>
        <pc:spChg chg="mod">
          <ac:chgData name="Улитин Иван" userId="42d996a27954101f" providerId="Windows Live" clId="Web-{91917AB2-4C25-44D6-B285-D052127C6E07}" dt="2023-11-10T16:36:06.566" v="1572" actId="20577"/>
          <ac:spMkLst>
            <pc:docMk/>
            <pc:sldMk cId="2728814559" sldId="769"/>
            <ac:spMk id="6" creationId="{29CBCF19-CB80-9B9F-CB2A-7FB06093904C}"/>
          </ac:spMkLst>
        </pc:spChg>
        <pc:picChg chg="del">
          <ac:chgData name="Улитин Иван" userId="42d996a27954101f" providerId="Windows Live" clId="Web-{91917AB2-4C25-44D6-B285-D052127C6E07}" dt="2023-11-10T16:24:45.102" v="1299"/>
          <ac:picMkLst>
            <pc:docMk/>
            <pc:sldMk cId="2728814559" sldId="769"/>
            <ac:picMk id="3" creationId="{EAEF376C-406B-3F2B-42FD-97D442D06403}"/>
          </ac:picMkLst>
        </pc:picChg>
        <pc:picChg chg="add mod">
          <ac:chgData name="Улитин Иван" userId="42d996a27954101f" providerId="Windows Live" clId="Web-{91917AB2-4C25-44D6-B285-D052127C6E07}" dt="2023-11-10T16:35:59.424" v="1565" actId="1076"/>
          <ac:picMkLst>
            <pc:docMk/>
            <pc:sldMk cId="2728814559" sldId="769"/>
            <ac:picMk id="4" creationId="{690C96A9-0150-32DB-C1F2-D08F8C79D586}"/>
          </ac:picMkLst>
        </pc:picChg>
        <pc:picChg chg="add mod">
          <ac:chgData name="Улитин Иван" userId="42d996a27954101f" providerId="Windows Live" clId="Web-{91917AB2-4C25-44D6-B285-D052127C6E07}" dt="2023-11-10T16:36:01.362" v="1566" actId="1076"/>
          <ac:picMkLst>
            <pc:docMk/>
            <pc:sldMk cId="2728814559" sldId="769"/>
            <ac:picMk id="5" creationId="{BB9C3D65-4505-A222-CF80-0A0BD9EBD3A2}"/>
          </ac:picMkLst>
        </pc:picChg>
        <pc:picChg chg="add mod">
          <ac:chgData name="Улитин Иван" userId="42d996a27954101f" providerId="Windows Live" clId="Web-{91917AB2-4C25-44D6-B285-D052127C6E07}" dt="2023-11-10T16:36:22.504" v="1576" actId="1076"/>
          <ac:picMkLst>
            <pc:docMk/>
            <pc:sldMk cId="2728814559" sldId="769"/>
            <ac:picMk id="7" creationId="{3BF2D396-C3B6-9246-B2D5-6CA4D7F3ED7E}"/>
          </ac:picMkLst>
        </pc:picChg>
      </pc:sldChg>
      <pc:sldChg chg="addSp delSp modSp add">
        <pc:chgData name="Улитин Иван" userId="42d996a27954101f" providerId="Windows Live" clId="Web-{91917AB2-4C25-44D6-B285-D052127C6E07}" dt="2023-11-10T16:58:14.599" v="2044" actId="20577"/>
        <pc:sldMkLst>
          <pc:docMk/>
          <pc:sldMk cId="3310366694" sldId="770"/>
        </pc:sldMkLst>
        <pc:spChg chg="mod">
          <ac:chgData name="Улитин Иван" userId="42d996a27954101f" providerId="Windows Live" clId="Web-{91917AB2-4C25-44D6-B285-D052127C6E07}" dt="2023-11-10T16:36:50.428" v="1587" actId="20577"/>
          <ac:spMkLst>
            <pc:docMk/>
            <pc:sldMk cId="3310366694" sldId="770"/>
            <ac:spMk id="2" creationId="{019E7640-A2C7-8BE8-41B8-B1A386A42150}"/>
          </ac:spMkLst>
        </pc:spChg>
        <pc:spChg chg="mod">
          <ac:chgData name="Улитин Иван" userId="42d996a27954101f" providerId="Windows Live" clId="Web-{91917AB2-4C25-44D6-B285-D052127C6E07}" dt="2023-11-10T16:58:14.599" v="2044" actId="20577"/>
          <ac:spMkLst>
            <pc:docMk/>
            <pc:sldMk cId="3310366694" sldId="770"/>
            <ac:spMk id="6" creationId="{29CBCF19-CB80-9B9F-CB2A-7FB06093904C}"/>
          </ac:spMkLst>
        </pc:spChg>
        <pc:picChg chg="del">
          <ac:chgData name="Улитин Иван" userId="42d996a27954101f" providerId="Windows Live" clId="Web-{91917AB2-4C25-44D6-B285-D052127C6E07}" dt="2023-11-10T16:36:35.286" v="1578"/>
          <ac:picMkLst>
            <pc:docMk/>
            <pc:sldMk cId="3310366694" sldId="770"/>
            <ac:picMk id="3" creationId="{EAEF376C-406B-3F2B-42FD-97D442D06403}"/>
          </ac:picMkLst>
        </pc:picChg>
        <pc:picChg chg="add mod">
          <ac:chgData name="Улитин Иван" userId="42d996a27954101f" providerId="Windows Live" clId="Web-{91917AB2-4C25-44D6-B285-D052127C6E07}" dt="2023-11-10T16:56:48.406" v="1952" actId="1076"/>
          <ac:picMkLst>
            <pc:docMk/>
            <pc:sldMk cId="3310366694" sldId="770"/>
            <ac:picMk id="4" creationId="{175C5326-D210-A38F-CF83-3CD81E7AF637}"/>
          </ac:picMkLst>
        </pc:picChg>
      </pc:sldChg>
    </pc:docChg>
  </pc:docChgLst>
  <pc:docChgLst>
    <pc:chgData name="Марина Барулина" userId="3f69187e786b41da" providerId="LiveId" clId="{42456E38-3148-4C45-A297-EA138B518DE5}"/>
    <pc:docChg chg="delSld modSld">
      <pc:chgData name="Марина Барулина" userId="3f69187e786b41da" providerId="LiveId" clId="{42456E38-3148-4C45-A297-EA138B518DE5}" dt="2023-11-03T13:01:19.041" v="20" actId="47"/>
      <pc:docMkLst>
        <pc:docMk/>
      </pc:docMkLst>
      <pc:sldChg chg="del">
        <pc:chgData name="Марина Барулина" userId="3f69187e786b41da" providerId="LiveId" clId="{42456E38-3148-4C45-A297-EA138B518DE5}" dt="2023-11-03T12:58:08.849" v="0" actId="47"/>
        <pc:sldMkLst>
          <pc:docMk/>
          <pc:sldMk cId="753048616" sldId="392"/>
        </pc:sldMkLst>
      </pc:sldChg>
      <pc:sldChg chg="del">
        <pc:chgData name="Марина Барулина" userId="3f69187e786b41da" providerId="LiveId" clId="{42456E38-3148-4C45-A297-EA138B518DE5}" dt="2023-11-03T12:58:08.849" v="0" actId="47"/>
        <pc:sldMkLst>
          <pc:docMk/>
          <pc:sldMk cId="2898728518" sldId="454"/>
        </pc:sldMkLst>
      </pc:sldChg>
      <pc:sldChg chg="del">
        <pc:chgData name="Марина Барулина" userId="3f69187e786b41da" providerId="LiveId" clId="{42456E38-3148-4C45-A297-EA138B518DE5}" dt="2023-11-03T12:58:08.849" v="0" actId="47"/>
        <pc:sldMkLst>
          <pc:docMk/>
          <pc:sldMk cId="1836353979" sldId="455"/>
        </pc:sldMkLst>
      </pc:sldChg>
      <pc:sldChg chg="del">
        <pc:chgData name="Марина Барулина" userId="3f69187e786b41da" providerId="LiveId" clId="{42456E38-3148-4C45-A297-EA138B518DE5}" dt="2023-11-03T12:58:08.849" v="0" actId="47"/>
        <pc:sldMkLst>
          <pc:docMk/>
          <pc:sldMk cId="1326373134" sldId="456"/>
        </pc:sldMkLst>
      </pc:sldChg>
      <pc:sldChg chg="del">
        <pc:chgData name="Марина Барулина" userId="3f69187e786b41da" providerId="LiveId" clId="{42456E38-3148-4C45-A297-EA138B518DE5}" dt="2023-11-03T12:58:08.849" v="0" actId="47"/>
        <pc:sldMkLst>
          <pc:docMk/>
          <pc:sldMk cId="2356447050" sldId="457"/>
        </pc:sldMkLst>
      </pc:sldChg>
      <pc:sldChg chg="del">
        <pc:chgData name="Марина Барулина" userId="3f69187e786b41da" providerId="LiveId" clId="{42456E38-3148-4C45-A297-EA138B518DE5}" dt="2023-11-03T12:58:08.849" v="0" actId="47"/>
        <pc:sldMkLst>
          <pc:docMk/>
          <pc:sldMk cId="2182798211" sldId="458"/>
        </pc:sldMkLst>
      </pc:sldChg>
      <pc:sldChg chg="del">
        <pc:chgData name="Марина Барулина" userId="3f69187e786b41da" providerId="LiveId" clId="{42456E38-3148-4C45-A297-EA138B518DE5}" dt="2023-11-03T12:58:08.849" v="0" actId="47"/>
        <pc:sldMkLst>
          <pc:docMk/>
          <pc:sldMk cId="2928134645" sldId="459"/>
        </pc:sldMkLst>
      </pc:sldChg>
      <pc:sldChg chg="del">
        <pc:chgData name="Марина Барулина" userId="3f69187e786b41da" providerId="LiveId" clId="{42456E38-3148-4C45-A297-EA138B518DE5}" dt="2023-11-03T12:58:08.849" v="0" actId="47"/>
        <pc:sldMkLst>
          <pc:docMk/>
          <pc:sldMk cId="169988021" sldId="460"/>
        </pc:sldMkLst>
      </pc:sldChg>
      <pc:sldChg chg="del">
        <pc:chgData name="Марина Барулина" userId="3f69187e786b41da" providerId="LiveId" clId="{42456E38-3148-4C45-A297-EA138B518DE5}" dt="2023-11-03T12:58:08.849" v="0" actId="47"/>
        <pc:sldMkLst>
          <pc:docMk/>
          <pc:sldMk cId="2381146476" sldId="461"/>
        </pc:sldMkLst>
      </pc:sldChg>
      <pc:sldChg chg="del">
        <pc:chgData name="Марина Барулина" userId="3f69187e786b41da" providerId="LiveId" clId="{42456E38-3148-4C45-A297-EA138B518DE5}" dt="2023-11-03T12:58:08.849" v="0" actId="47"/>
        <pc:sldMkLst>
          <pc:docMk/>
          <pc:sldMk cId="453543557" sldId="462"/>
        </pc:sldMkLst>
      </pc:sldChg>
      <pc:sldChg chg="del">
        <pc:chgData name="Марина Барулина" userId="3f69187e786b41da" providerId="LiveId" clId="{42456E38-3148-4C45-A297-EA138B518DE5}" dt="2023-11-03T12:58:08.849" v="0" actId="47"/>
        <pc:sldMkLst>
          <pc:docMk/>
          <pc:sldMk cId="3651267951" sldId="463"/>
        </pc:sldMkLst>
      </pc:sldChg>
      <pc:sldChg chg="del">
        <pc:chgData name="Марина Барулина" userId="3f69187e786b41da" providerId="LiveId" clId="{42456E38-3148-4C45-A297-EA138B518DE5}" dt="2023-11-03T12:58:08.849" v="0" actId="47"/>
        <pc:sldMkLst>
          <pc:docMk/>
          <pc:sldMk cId="4278527184" sldId="464"/>
        </pc:sldMkLst>
      </pc:sldChg>
      <pc:sldChg chg="del">
        <pc:chgData name="Марина Барулина" userId="3f69187e786b41da" providerId="LiveId" clId="{42456E38-3148-4C45-A297-EA138B518DE5}" dt="2023-11-03T12:58:08.849" v="0" actId="47"/>
        <pc:sldMkLst>
          <pc:docMk/>
          <pc:sldMk cId="2105290191" sldId="465"/>
        </pc:sldMkLst>
      </pc:sldChg>
      <pc:sldChg chg="del">
        <pc:chgData name="Марина Барулина" userId="3f69187e786b41da" providerId="LiveId" clId="{42456E38-3148-4C45-A297-EA138B518DE5}" dt="2023-11-03T12:58:08.849" v="0" actId="47"/>
        <pc:sldMkLst>
          <pc:docMk/>
          <pc:sldMk cId="3394431525" sldId="466"/>
        </pc:sldMkLst>
      </pc:sldChg>
      <pc:sldChg chg="del">
        <pc:chgData name="Марина Барулина" userId="3f69187e786b41da" providerId="LiveId" clId="{42456E38-3148-4C45-A297-EA138B518DE5}" dt="2023-11-03T12:58:08.849" v="0" actId="47"/>
        <pc:sldMkLst>
          <pc:docMk/>
          <pc:sldMk cId="3357391077" sldId="467"/>
        </pc:sldMkLst>
      </pc:sldChg>
      <pc:sldChg chg="del">
        <pc:chgData name="Марина Барулина" userId="3f69187e786b41da" providerId="LiveId" clId="{42456E38-3148-4C45-A297-EA138B518DE5}" dt="2023-11-03T12:58:08.849" v="0" actId="47"/>
        <pc:sldMkLst>
          <pc:docMk/>
          <pc:sldMk cId="1884800620" sldId="468"/>
        </pc:sldMkLst>
      </pc:sldChg>
      <pc:sldChg chg="del">
        <pc:chgData name="Марина Барулина" userId="3f69187e786b41da" providerId="LiveId" clId="{42456E38-3148-4C45-A297-EA138B518DE5}" dt="2023-11-03T12:58:08.849" v="0" actId="47"/>
        <pc:sldMkLst>
          <pc:docMk/>
          <pc:sldMk cId="664809708" sldId="469"/>
        </pc:sldMkLst>
      </pc:sldChg>
      <pc:sldChg chg="del">
        <pc:chgData name="Марина Барулина" userId="3f69187e786b41da" providerId="LiveId" clId="{42456E38-3148-4C45-A297-EA138B518DE5}" dt="2023-11-03T12:58:08.849" v="0" actId="47"/>
        <pc:sldMkLst>
          <pc:docMk/>
          <pc:sldMk cId="685279629" sldId="470"/>
        </pc:sldMkLst>
      </pc:sldChg>
      <pc:sldChg chg="del">
        <pc:chgData name="Марина Барулина" userId="3f69187e786b41da" providerId="LiveId" clId="{42456E38-3148-4C45-A297-EA138B518DE5}" dt="2023-11-03T12:58:08.849" v="0" actId="47"/>
        <pc:sldMkLst>
          <pc:docMk/>
          <pc:sldMk cId="4063710674" sldId="471"/>
        </pc:sldMkLst>
      </pc:sldChg>
      <pc:sldChg chg="del">
        <pc:chgData name="Марина Барулина" userId="3f69187e786b41da" providerId="LiveId" clId="{42456E38-3148-4C45-A297-EA138B518DE5}" dt="2023-11-03T12:58:08.849" v="0" actId="47"/>
        <pc:sldMkLst>
          <pc:docMk/>
          <pc:sldMk cId="3726401455" sldId="472"/>
        </pc:sldMkLst>
      </pc:sldChg>
      <pc:sldChg chg="del">
        <pc:chgData name="Марина Барулина" userId="3f69187e786b41da" providerId="LiveId" clId="{42456E38-3148-4C45-A297-EA138B518DE5}" dt="2023-11-03T12:58:08.849" v="0" actId="47"/>
        <pc:sldMkLst>
          <pc:docMk/>
          <pc:sldMk cId="859131922" sldId="473"/>
        </pc:sldMkLst>
      </pc:sldChg>
      <pc:sldChg chg="del">
        <pc:chgData name="Марина Барулина" userId="3f69187e786b41da" providerId="LiveId" clId="{42456E38-3148-4C45-A297-EA138B518DE5}" dt="2023-11-03T12:58:08.849" v="0" actId="47"/>
        <pc:sldMkLst>
          <pc:docMk/>
          <pc:sldMk cId="3528466809" sldId="474"/>
        </pc:sldMkLst>
      </pc:sldChg>
      <pc:sldChg chg="del">
        <pc:chgData name="Марина Барулина" userId="3f69187e786b41da" providerId="LiveId" clId="{42456E38-3148-4C45-A297-EA138B518DE5}" dt="2023-11-03T12:58:08.849" v="0" actId="47"/>
        <pc:sldMkLst>
          <pc:docMk/>
          <pc:sldMk cId="1665935076" sldId="475"/>
        </pc:sldMkLst>
      </pc:sldChg>
      <pc:sldChg chg="del">
        <pc:chgData name="Марина Барулина" userId="3f69187e786b41da" providerId="LiveId" clId="{42456E38-3148-4C45-A297-EA138B518DE5}" dt="2023-11-03T12:58:08.849" v="0" actId="47"/>
        <pc:sldMkLst>
          <pc:docMk/>
          <pc:sldMk cId="415223038" sldId="476"/>
        </pc:sldMkLst>
      </pc:sldChg>
      <pc:sldChg chg="del">
        <pc:chgData name="Марина Барулина" userId="3f69187e786b41da" providerId="LiveId" clId="{42456E38-3148-4C45-A297-EA138B518DE5}" dt="2023-11-03T12:58:08.849" v="0" actId="47"/>
        <pc:sldMkLst>
          <pc:docMk/>
          <pc:sldMk cId="2691114145" sldId="477"/>
        </pc:sldMkLst>
      </pc:sldChg>
      <pc:sldChg chg="del">
        <pc:chgData name="Марина Барулина" userId="3f69187e786b41da" providerId="LiveId" clId="{42456E38-3148-4C45-A297-EA138B518DE5}" dt="2023-11-03T12:58:08.849" v="0" actId="47"/>
        <pc:sldMkLst>
          <pc:docMk/>
          <pc:sldMk cId="1538136686" sldId="478"/>
        </pc:sldMkLst>
      </pc:sldChg>
      <pc:sldChg chg="del">
        <pc:chgData name="Марина Барулина" userId="3f69187e786b41da" providerId="LiveId" clId="{42456E38-3148-4C45-A297-EA138B518DE5}" dt="2023-11-03T12:58:08.849" v="0" actId="47"/>
        <pc:sldMkLst>
          <pc:docMk/>
          <pc:sldMk cId="2915592980" sldId="479"/>
        </pc:sldMkLst>
      </pc:sldChg>
      <pc:sldChg chg="modSp mod">
        <pc:chgData name="Марина Барулина" userId="3f69187e786b41da" providerId="LiveId" clId="{42456E38-3148-4C45-A297-EA138B518DE5}" dt="2023-11-03T13:00:54.092" v="19" actId="1076"/>
        <pc:sldMkLst>
          <pc:docMk/>
          <pc:sldMk cId="1493035533" sldId="556"/>
        </pc:sldMkLst>
        <pc:spChg chg="mod">
          <ac:chgData name="Марина Барулина" userId="3f69187e786b41da" providerId="LiveId" clId="{42456E38-3148-4C45-A297-EA138B518DE5}" dt="2023-11-03T13:00:54.092" v="19" actId="1076"/>
          <ac:spMkLst>
            <pc:docMk/>
            <pc:sldMk cId="1493035533" sldId="556"/>
            <ac:spMk id="3" creationId="{BEC145C0-D1DA-4250-FA0F-9D493598D6AA}"/>
          </ac:spMkLst>
        </pc:spChg>
        <pc:picChg chg="mod">
          <ac:chgData name="Марина Барулина" userId="3f69187e786b41da" providerId="LiveId" clId="{42456E38-3148-4C45-A297-EA138B518DE5}" dt="2023-11-03T13:00:47.247" v="18" actId="1076"/>
          <ac:picMkLst>
            <pc:docMk/>
            <pc:sldMk cId="1493035533" sldId="556"/>
            <ac:picMk id="6" creationId="{ACA048C0-2EA6-6FB0-BB48-6F99D16F468A}"/>
          </ac:picMkLst>
        </pc:picChg>
      </pc:sldChg>
      <pc:sldChg chg="del">
        <pc:chgData name="Марина Барулина" userId="3f69187e786b41da" providerId="LiveId" clId="{42456E38-3148-4C45-A297-EA138B518DE5}" dt="2023-11-03T12:58:08.849" v="0" actId="47"/>
        <pc:sldMkLst>
          <pc:docMk/>
          <pc:sldMk cId="3025712137" sldId="558"/>
        </pc:sldMkLst>
      </pc:sldChg>
      <pc:sldChg chg="del">
        <pc:chgData name="Марина Барулина" userId="3f69187e786b41da" providerId="LiveId" clId="{42456E38-3148-4C45-A297-EA138B518DE5}" dt="2023-11-03T12:58:08.849" v="0" actId="47"/>
        <pc:sldMkLst>
          <pc:docMk/>
          <pc:sldMk cId="693192297" sldId="559"/>
        </pc:sldMkLst>
      </pc:sldChg>
      <pc:sldChg chg="del">
        <pc:chgData name="Марина Барулина" userId="3f69187e786b41da" providerId="LiveId" clId="{42456E38-3148-4C45-A297-EA138B518DE5}" dt="2023-11-03T12:58:08.849" v="0" actId="47"/>
        <pc:sldMkLst>
          <pc:docMk/>
          <pc:sldMk cId="3236724366" sldId="560"/>
        </pc:sldMkLst>
      </pc:sldChg>
      <pc:sldChg chg="modSp mod">
        <pc:chgData name="Марина Барулина" userId="3f69187e786b41da" providerId="LiveId" clId="{42456E38-3148-4C45-A297-EA138B518DE5}" dt="2023-11-03T12:59:02.005" v="1" actId="1076"/>
        <pc:sldMkLst>
          <pc:docMk/>
          <pc:sldMk cId="2263789419" sldId="565"/>
        </pc:sldMkLst>
        <pc:spChg chg="mod">
          <ac:chgData name="Марина Барулина" userId="3f69187e786b41da" providerId="LiveId" clId="{42456E38-3148-4C45-A297-EA138B518DE5}" dt="2023-11-03T12:59:02.005" v="1" actId="1076"/>
          <ac:spMkLst>
            <pc:docMk/>
            <pc:sldMk cId="2263789419" sldId="565"/>
            <ac:spMk id="3" creationId="{BEC145C0-D1DA-4250-FA0F-9D493598D6AA}"/>
          </ac:spMkLst>
        </pc:spChg>
      </pc:sldChg>
      <pc:sldChg chg="modSp mod">
        <pc:chgData name="Марина Барулина" userId="3f69187e786b41da" providerId="LiveId" clId="{42456E38-3148-4C45-A297-EA138B518DE5}" dt="2023-11-03T12:59:14.748" v="3" actId="14100"/>
        <pc:sldMkLst>
          <pc:docMk/>
          <pc:sldMk cId="46868331" sldId="567"/>
        </pc:sldMkLst>
        <pc:spChg chg="mod">
          <ac:chgData name="Марина Барулина" userId="3f69187e786b41da" providerId="LiveId" clId="{42456E38-3148-4C45-A297-EA138B518DE5}" dt="2023-11-03T12:59:14.748" v="3" actId="14100"/>
          <ac:spMkLst>
            <pc:docMk/>
            <pc:sldMk cId="46868331" sldId="567"/>
            <ac:spMk id="2" creationId="{75924128-A22C-0BBB-1C21-50A76E482EC7}"/>
          </ac:spMkLst>
        </pc:spChg>
        <pc:spChg chg="mod">
          <ac:chgData name="Марина Барулина" userId="3f69187e786b41da" providerId="LiveId" clId="{42456E38-3148-4C45-A297-EA138B518DE5}" dt="2023-11-03T12:59:10.180" v="2" actId="1076"/>
          <ac:spMkLst>
            <pc:docMk/>
            <pc:sldMk cId="46868331" sldId="567"/>
            <ac:spMk id="3" creationId="{BEC145C0-D1DA-4250-FA0F-9D493598D6AA}"/>
          </ac:spMkLst>
        </pc:spChg>
      </pc:sldChg>
      <pc:sldChg chg="modSp mod">
        <pc:chgData name="Марина Барулина" userId="3f69187e786b41da" providerId="LiveId" clId="{42456E38-3148-4C45-A297-EA138B518DE5}" dt="2023-11-03T12:59:20.115" v="4" actId="1076"/>
        <pc:sldMkLst>
          <pc:docMk/>
          <pc:sldMk cId="1297947036" sldId="568"/>
        </pc:sldMkLst>
        <pc:spChg chg="mod">
          <ac:chgData name="Марина Барулина" userId="3f69187e786b41da" providerId="LiveId" clId="{42456E38-3148-4C45-A297-EA138B518DE5}" dt="2023-11-03T12:59:20.115" v="4" actId="1076"/>
          <ac:spMkLst>
            <pc:docMk/>
            <pc:sldMk cId="1297947036" sldId="568"/>
            <ac:spMk id="3" creationId="{BEC145C0-D1DA-4250-FA0F-9D493598D6AA}"/>
          </ac:spMkLst>
        </pc:spChg>
      </pc:sldChg>
      <pc:sldChg chg="modSp mod">
        <pc:chgData name="Марина Барулина" userId="3f69187e786b41da" providerId="LiveId" clId="{42456E38-3148-4C45-A297-EA138B518DE5}" dt="2023-11-03T12:59:40.408" v="6" actId="1076"/>
        <pc:sldMkLst>
          <pc:docMk/>
          <pc:sldMk cId="2382080144" sldId="587"/>
        </pc:sldMkLst>
        <pc:spChg chg="mod">
          <ac:chgData name="Марина Барулина" userId="3f69187e786b41da" providerId="LiveId" clId="{42456E38-3148-4C45-A297-EA138B518DE5}" dt="2023-11-03T12:59:40.408" v="6" actId="1076"/>
          <ac:spMkLst>
            <pc:docMk/>
            <pc:sldMk cId="2382080144" sldId="587"/>
            <ac:spMk id="3" creationId="{EEA40B71-EBA3-1DE1-D6A8-A2035E680620}"/>
          </ac:spMkLst>
        </pc:spChg>
        <pc:picChg chg="mod">
          <ac:chgData name="Марина Барулина" userId="3f69187e786b41da" providerId="LiveId" clId="{42456E38-3148-4C45-A297-EA138B518DE5}" dt="2023-11-03T12:59:38.149" v="5" actId="1076"/>
          <ac:picMkLst>
            <pc:docMk/>
            <pc:sldMk cId="2382080144" sldId="587"/>
            <ac:picMk id="6" creationId="{F89E8719-393C-4B6B-8BC5-50B168E3D205}"/>
          </ac:picMkLst>
        </pc:picChg>
      </pc:sldChg>
      <pc:sldChg chg="del">
        <pc:chgData name="Марина Барулина" userId="3f69187e786b41da" providerId="LiveId" clId="{42456E38-3148-4C45-A297-EA138B518DE5}" dt="2023-11-03T12:58:08.849" v="0" actId="47"/>
        <pc:sldMkLst>
          <pc:docMk/>
          <pc:sldMk cId="2832500196" sldId="588"/>
        </pc:sldMkLst>
      </pc:sldChg>
      <pc:sldChg chg="modSp mod">
        <pc:chgData name="Марина Барулина" userId="3f69187e786b41da" providerId="LiveId" clId="{42456E38-3148-4C45-A297-EA138B518DE5}" dt="2023-11-03T13:00:41.502" v="17" actId="1076"/>
        <pc:sldMkLst>
          <pc:docMk/>
          <pc:sldMk cId="3661552385" sldId="589"/>
        </pc:sldMkLst>
        <pc:spChg chg="mod">
          <ac:chgData name="Марина Барулина" userId="3f69187e786b41da" providerId="LiveId" clId="{42456E38-3148-4C45-A297-EA138B518DE5}" dt="2023-11-03T13:00:41.502" v="17" actId="1076"/>
          <ac:spMkLst>
            <pc:docMk/>
            <pc:sldMk cId="3661552385" sldId="589"/>
            <ac:spMk id="3" creationId="{8F631393-FDAA-7630-6E30-F76581B9BDC9}"/>
          </ac:spMkLst>
        </pc:spChg>
        <pc:picChg chg="mod">
          <ac:chgData name="Марина Барулина" userId="3f69187e786b41da" providerId="LiveId" clId="{42456E38-3148-4C45-A297-EA138B518DE5}" dt="2023-11-03T13:00:38.712" v="16" actId="1076"/>
          <ac:picMkLst>
            <pc:docMk/>
            <pc:sldMk cId="3661552385" sldId="589"/>
            <ac:picMk id="6" creationId="{69B0747D-EDCE-C18F-3799-F3D666828969}"/>
          </ac:picMkLst>
        </pc:picChg>
      </pc:sldChg>
      <pc:sldChg chg="del">
        <pc:chgData name="Марина Барулина" userId="3f69187e786b41da" providerId="LiveId" clId="{42456E38-3148-4C45-A297-EA138B518DE5}" dt="2023-11-03T12:58:08.849" v="0" actId="47"/>
        <pc:sldMkLst>
          <pc:docMk/>
          <pc:sldMk cId="4073312167" sldId="591"/>
        </pc:sldMkLst>
      </pc:sldChg>
      <pc:sldChg chg="del">
        <pc:chgData name="Марина Барулина" userId="3f69187e786b41da" providerId="LiveId" clId="{42456E38-3148-4C45-A297-EA138B518DE5}" dt="2023-11-03T12:58:08.849" v="0" actId="47"/>
        <pc:sldMkLst>
          <pc:docMk/>
          <pc:sldMk cId="522529495" sldId="592"/>
        </pc:sldMkLst>
      </pc:sldChg>
      <pc:sldChg chg="del">
        <pc:chgData name="Марина Барулина" userId="3f69187e786b41da" providerId="LiveId" clId="{42456E38-3148-4C45-A297-EA138B518DE5}" dt="2023-11-03T12:58:08.849" v="0" actId="47"/>
        <pc:sldMkLst>
          <pc:docMk/>
          <pc:sldMk cId="2273457800" sldId="593"/>
        </pc:sldMkLst>
      </pc:sldChg>
      <pc:sldChg chg="del">
        <pc:chgData name="Марина Барулина" userId="3f69187e786b41da" providerId="LiveId" clId="{42456E38-3148-4C45-A297-EA138B518DE5}" dt="2023-11-03T12:58:08.849" v="0" actId="47"/>
        <pc:sldMkLst>
          <pc:docMk/>
          <pc:sldMk cId="4043478885" sldId="610"/>
        </pc:sldMkLst>
      </pc:sldChg>
      <pc:sldChg chg="del">
        <pc:chgData name="Марина Барулина" userId="3f69187e786b41da" providerId="LiveId" clId="{42456E38-3148-4C45-A297-EA138B518DE5}" dt="2023-11-03T12:58:08.849" v="0" actId="47"/>
        <pc:sldMkLst>
          <pc:docMk/>
          <pc:sldMk cId="1805123367" sldId="611"/>
        </pc:sldMkLst>
      </pc:sldChg>
      <pc:sldChg chg="del">
        <pc:chgData name="Марина Барулина" userId="3f69187e786b41da" providerId="LiveId" clId="{42456E38-3148-4C45-A297-EA138B518DE5}" dt="2023-11-03T12:58:08.849" v="0" actId="47"/>
        <pc:sldMkLst>
          <pc:docMk/>
          <pc:sldMk cId="3142183600" sldId="612"/>
        </pc:sldMkLst>
      </pc:sldChg>
      <pc:sldChg chg="del">
        <pc:chgData name="Марина Барулина" userId="3f69187e786b41da" providerId="LiveId" clId="{42456E38-3148-4C45-A297-EA138B518DE5}" dt="2023-11-03T12:58:08.849" v="0" actId="47"/>
        <pc:sldMkLst>
          <pc:docMk/>
          <pc:sldMk cId="563888689" sldId="613"/>
        </pc:sldMkLst>
      </pc:sldChg>
      <pc:sldChg chg="del">
        <pc:chgData name="Марина Барулина" userId="3f69187e786b41da" providerId="LiveId" clId="{42456E38-3148-4C45-A297-EA138B518DE5}" dt="2023-11-03T12:58:08.849" v="0" actId="47"/>
        <pc:sldMkLst>
          <pc:docMk/>
          <pc:sldMk cId="3242435365" sldId="614"/>
        </pc:sldMkLst>
      </pc:sldChg>
      <pc:sldChg chg="del">
        <pc:chgData name="Марина Барулина" userId="3f69187e786b41da" providerId="LiveId" clId="{42456E38-3148-4C45-A297-EA138B518DE5}" dt="2023-11-03T12:58:08.849" v="0" actId="47"/>
        <pc:sldMkLst>
          <pc:docMk/>
          <pc:sldMk cId="4013603421" sldId="615"/>
        </pc:sldMkLst>
      </pc:sldChg>
      <pc:sldChg chg="del">
        <pc:chgData name="Марина Барулина" userId="3f69187e786b41da" providerId="LiveId" clId="{42456E38-3148-4C45-A297-EA138B518DE5}" dt="2023-11-03T12:58:08.849" v="0" actId="47"/>
        <pc:sldMkLst>
          <pc:docMk/>
          <pc:sldMk cId="325426341" sldId="616"/>
        </pc:sldMkLst>
      </pc:sldChg>
      <pc:sldChg chg="modSp mod">
        <pc:chgData name="Марина Барулина" userId="3f69187e786b41da" providerId="LiveId" clId="{42456E38-3148-4C45-A297-EA138B518DE5}" dt="2023-11-03T12:59:47.533" v="8" actId="1076"/>
        <pc:sldMkLst>
          <pc:docMk/>
          <pc:sldMk cId="2712109298" sldId="619"/>
        </pc:sldMkLst>
        <pc:spChg chg="mod">
          <ac:chgData name="Марина Барулина" userId="3f69187e786b41da" providerId="LiveId" clId="{42456E38-3148-4C45-A297-EA138B518DE5}" dt="2023-11-03T12:59:47.533" v="8" actId="1076"/>
          <ac:spMkLst>
            <pc:docMk/>
            <pc:sldMk cId="2712109298" sldId="619"/>
            <ac:spMk id="6" creationId="{00607DED-7E37-F4E4-2902-E1CCE04F385F}"/>
          </ac:spMkLst>
        </pc:spChg>
        <pc:picChg chg="mod">
          <ac:chgData name="Марина Барулина" userId="3f69187e786b41da" providerId="LiveId" clId="{42456E38-3148-4C45-A297-EA138B518DE5}" dt="2023-11-03T12:59:45.440" v="7" actId="1076"/>
          <ac:picMkLst>
            <pc:docMk/>
            <pc:sldMk cId="2712109298" sldId="619"/>
            <ac:picMk id="8" creationId="{BE975436-8B9C-A74D-8F83-7099CF075AD1}"/>
          </ac:picMkLst>
        </pc:picChg>
      </pc:sldChg>
      <pc:sldChg chg="modSp mod">
        <pc:chgData name="Марина Барулина" userId="3f69187e786b41da" providerId="LiveId" clId="{42456E38-3148-4C45-A297-EA138B518DE5}" dt="2023-11-03T13:00:19.356" v="10" actId="14100"/>
        <pc:sldMkLst>
          <pc:docMk/>
          <pc:sldMk cId="2604604706" sldId="621"/>
        </pc:sldMkLst>
        <pc:spChg chg="mod">
          <ac:chgData name="Марина Барулина" userId="3f69187e786b41da" providerId="LiveId" clId="{42456E38-3148-4C45-A297-EA138B518DE5}" dt="2023-11-03T13:00:03.432" v="9" actId="1076"/>
          <ac:spMkLst>
            <pc:docMk/>
            <pc:sldMk cId="2604604706" sldId="621"/>
            <ac:spMk id="6" creationId="{C520B16F-FB0E-5B12-F446-BF01F01ACC77}"/>
          </ac:spMkLst>
        </pc:spChg>
        <pc:picChg chg="mod">
          <ac:chgData name="Марина Барулина" userId="3f69187e786b41da" providerId="LiveId" clId="{42456E38-3148-4C45-A297-EA138B518DE5}" dt="2023-11-03T13:00:19.356" v="10" actId="14100"/>
          <ac:picMkLst>
            <pc:docMk/>
            <pc:sldMk cId="2604604706" sldId="621"/>
            <ac:picMk id="7" creationId="{2BABDA45-B411-15E8-E60C-569EBBAA794A}"/>
          </ac:picMkLst>
        </pc:picChg>
      </pc:sldChg>
      <pc:sldChg chg="modSp mod">
        <pc:chgData name="Марина Барулина" userId="3f69187e786b41da" providerId="LiveId" clId="{42456E38-3148-4C45-A297-EA138B518DE5}" dt="2023-11-03T13:00:33.448" v="15" actId="14100"/>
        <pc:sldMkLst>
          <pc:docMk/>
          <pc:sldMk cId="394080274" sldId="622"/>
        </pc:sldMkLst>
        <pc:spChg chg="mod">
          <ac:chgData name="Марина Барулина" userId="3f69187e786b41da" providerId="LiveId" clId="{42456E38-3148-4C45-A297-EA138B518DE5}" dt="2023-11-03T13:00:30.193" v="14" actId="1076"/>
          <ac:spMkLst>
            <pc:docMk/>
            <pc:sldMk cId="394080274" sldId="622"/>
            <ac:spMk id="6" creationId="{458CEF00-0013-66B9-6C45-AEC86111A555}"/>
          </ac:spMkLst>
        </pc:spChg>
        <pc:picChg chg="mod">
          <ac:chgData name="Марина Барулина" userId="3f69187e786b41da" providerId="LiveId" clId="{42456E38-3148-4C45-A297-EA138B518DE5}" dt="2023-11-03T13:00:33.448" v="15" actId="14100"/>
          <ac:picMkLst>
            <pc:docMk/>
            <pc:sldMk cId="394080274" sldId="622"/>
            <ac:picMk id="7" creationId="{D4C73588-06FE-8132-43F5-5E5986FDD1D0}"/>
          </ac:picMkLst>
        </pc:picChg>
      </pc:sldChg>
      <pc:sldChg chg="del">
        <pc:chgData name="Марина Барулина" userId="3f69187e786b41da" providerId="LiveId" clId="{42456E38-3148-4C45-A297-EA138B518DE5}" dt="2023-11-03T13:01:19.041" v="20" actId="47"/>
        <pc:sldMkLst>
          <pc:docMk/>
          <pc:sldMk cId="610838855" sldId="754"/>
        </pc:sldMkLst>
      </pc:sldChg>
      <pc:sldChg chg="del">
        <pc:chgData name="Марина Барулина" userId="3f69187e786b41da" providerId="LiveId" clId="{42456E38-3148-4C45-A297-EA138B518DE5}" dt="2023-11-03T13:01:19.041" v="20" actId="47"/>
        <pc:sldMkLst>
          <pc:docMk/>
          <pc:sldMk cId="3614794942" sldId="755"/>
        </pc:sldMkLst>
      </pc:sldChg>
      <pc:sldMasterChg chg="delSldLayout">
        <pc:chgData name="Марина Барулина" userId="3f69187e786b41da" providerId="LiveId" clId="{42456E38-3148-4C45-A297-EA138B518DE5}" dt="2023-11-03T12:58:08.849" v="0" actId="47"/>
        <pc:sldMasterMkLst>
          <pc:docMk/>
          <pc:sldMasterMk cId="82855549" sldId="2147483672"/>
        </pc:sldMasterMkLst>
        <pc:sldLayoutChg chg="del">
          <pc:chgData name="Марина Барулина" userId="3f69187e786b41da" providerId="LiveId" clId="{42456E38-3148-4C45-A297-EA138B518DE5}" dt="2023-11-03T12:58:08.849" v="0" actId="47"/>
          <pc:sldLayoutMkLst>
            <pc:docMk/>
            <pc:sldMasterMk cId="82855549" sldId="2147483672"/>
            <pc:sldLayoutMk cId="3804597075" sldId="2147483684"/>
          </pc:sldLayoutMkLst>
        </pc:sldLayoutChg>
      </pc:sldMasterChg>
    </pc:docChg>
  </pc:docChgLst>
  <pc:docChgLst>
    <pc:chgData name="Улитин Иван" userId="42d996a27954101f" providerId="Windows Live" clId="Web-{21A63A98-FFCF-412C-8AB4-330012D064EF}"/>
    <pc:docChg chg="addSld delSld modSld">
      <pc:chgData name="Улитин Иван" userId="42d996a27954101f" providerId="Windows Live" clId="Web-{21A63A98-FFCF-412C-8AB4-330012D064EF}" dt="2023-12-06T12:00:36.199" v="759" actId="20577"/>
      <pc:docMkLst>
        <pc:docMk/>
      </pc:docMkLst>
      <pc:sldChg chg="modSp">
        <pc:chgData name="Улитин Иван" userId="42d996a27954101f" providerId="Windows Live" clId="Web-{21A63A98-FFCF-412C-8AB4-330012D064EF}" dt="2023-12-06T10:28:28.408" v="73" actId="1076"/>
        <pc:sldMkLst>
          <pc:docMk/>
          <pc:sldMk cId="2863736597" sldId="764"/>
        </pc:sldMkLst>
        <pc:spChg chg="mod">
          <ac:chgData name="Улитин Иван" userId="42d996a27954101f" providerId="Windows Live" clId="Web-{21A63A98-FFCF-412C-8AB4-330012D064EF}" dt="2023-12-06T10:27:22.704" v="49" actId="20577"/>
          <ac:spMkLst>
            <pc:docMk/>
            <pc:sldMk cId="2863736597" sldId="764"/>
            <ac:spMk id="6" creationId="{9574E451-A958-B76D-CC63-C9A2E3B020C7}"/>
          </ac:spMkLst>
        </pc:spChg>
        <pc:picChg chg="mod modCrop">
          <ac:chgData name="Улитин Иван" userId="42d996a27954101f" providerId="Windows Live" clId="Web-{21A63A98-FFCF-412C-8AB4-330012D064EF}" dt="2023-12-06T10:28:28.408" v="73" actId="1076"/>
          <ac:picMkLst>
            <pc:docMk/>
            <pc:sldMk cId="2863736597" sldId="764"/>
            <ac:picMk id="3" creationId="{E15F553F-922E-81B8-762F-8C050044C68E}"/>
          </ac:picMkLst>
        </pc:picChg>
      </pc:sldChg>
      <pc:sldChg chg="addSp modSp">
        <pc:chgData name="Улитин Иван" userId="42d996a27954101f" providerId="Windows Live" clId="Web-{21A63A98-FFCF-412C-8AB4-330012D064EF}" dt="2023-12-06T10:29:06.893" v="81" actId="1076"/>
        <pc:sldMkLst>
          <pc:docMk/>
          <pc:sldMk cId="3423032011" sldId="765"/>
        </pc:sldMkLst>
        <pc:spChg chg="mod">
          <ac:chgData name="Улитин Иван" userId="42d996a27954101f" providerId="Windows Live" clId="Web-{21A63A98-FFCF-412C-8AB4-330012D064EF}" dt="2023-12-06T10:27:58.720" v="65" actId="20577"/>
          <ac:spMkLst>
            <pc:docMk/>
            <pc:sldMk cId="3423032011" sldId="765"/>
            <ac:spMk id="6" creationId="{9574E451-A958-B76D-CC63-C9A2E3B020C7}"/>
          </ac:spMkLst>
        </pc:spChg>
        <pc:picChg chg="mod modCrop">
          <ac:chgData name="Улитин Иван" userId="42d996a27954101f" providerId="Windows Live" clId="Web-{21A63A98-FFCF-412C-8AB4-330012D064EF}" dt="2023-12-06T10:28:38.315" v="76" actId="14100"/>
          <ac:picMkLst>
            <pc:docMk/>
            <pc:sldMk cId="3423032011" sldId="765"/>
            <ac:picMk id="3" creationId="{E15F553F-922E-81B8-762F-8C050044C68E}"/>
          </ac:picMkLst>
        </pc:picChg>
        <pc:picChg chg="add mod modCrop">
          <ac:chgData name="Улитин Иван" userId="42d996a27954101f" providerId="Windows Live" clId="Web-{21A63A98-FFCF-412C-8AB4-330012D064EF}" dt="2023-12-06T10:29:06.893" v="81" actId="1076"/>
          <ac:picMkLst>
            <pc:docMk/>
            <pc:sldMk cId="3423032011" sldId="765"/>
            <ac:picMk id="5" creationId="{A268FFE9-44F1-AA58-F4EB-7D8942CF58A6}"/>
          </ac:picMkLst>
        </pc:picChg>
      </pc:sldChg>
      <pc:sldChg chg="modSp">
        <pc:chgData name="Улитин Иван" userId="42d996a27954101f" providerId="Windows Live" clId="Web-{21A63A98-FFCF-412C-8AB4-330012D064EF}" dt="2023-12-06T10:30:37.427" v="89" actId="20577"/>
        <pc:sldMkLst>
          <pc:docMk/>
          <pc:sldMk cId="1135317540" sldId="766"/>
        </pc:sldMkLst>
        <pc:spChg chg="mod">
          <ac:chgData name="Улитин Иван" userId="42d996a27954101f" providerId="Windows Live" clId="Web-{21A63A98-FFCF-412C-8AB4-330012D064EF}" dt="2023-12-06T10:30:37.427" v="89" actId="20577"/>
          <ac:spMkLst>
            <pc:docMk/>
            <pc:sldMk cId="1135317540" sldId="766"/>
            <ac:spMk id="6" creationId="{9574E451-A958-B76D-CC63-C9A2E3B020C7}"/>
          </ac:spMkLst>
        </pc:spChg>
      </pc:sldChg>
      <pc:sldChg chg="addSp modSp add replId">
        <pc:chgData name="Улитин Иван" userId="42d996a27954101f" providerId="Windows Live" clId="Web-{21A63A98-FFCF-412C-8AB4-330012D064EF}" dt="2023-12-06T10:37:20.327" v="194" actId="20577"/>
        <pc:sldMkLst>
          <pc:docMk/>
          <pc:sldMk cId="1672377267" sldId="767"/>
        </pc:sldMkLst>
        <pc:spChg chg="mod">
          <ac:chgData name="Улитин Иван" userId="42d996a27954101f" providerId="Windows Live" clId="Web-{21A63A98-FFCF-412C-8AB4-330012D064EF}" dt="2023-12-06T10:37:20.327" v="194" actId="20577"/>
          <ac:spMkLst>
            <pc:docMk/>
            <pc:sldMk cId="1672377267" sldId="767"/>
            <ac:spMk id="6" creationId="{9574E451-A958-B76D-CC63-C9A2E3B020C7}"/>
          </ac:spMkLst>
        </pc:spChg>
        <pc:picChg chg="add mod">
          <ac:chgData name="Улитин Иван" userId="42d996a27954101f" providerId="Windows Live" clId="Web-{21A63A98-FFCF-412C-8AB4-330012D064EF}" dt="2023-12-06T10:32:59.774" v="138" actId="14100"/>
          <ac:picMkLst>
            <pc:docMk/>
            <pc:sldMk cId="1672377267" sldId="767"/>
            <ac:picMk id="3" creationId="{7854DA5D-8406-5BD4-C7BD-A8F9F9DC7267}"/>
          </ac:picMkLst>
        </pc:picChg>
      </pc:sldChg>
      <pc:sldChg chg="addSp delSp modSp add replId">
        <pc:chgData name="Улитин Иван" userId="42d996a27954101f" providerId="Windows Live" clId="Web-{21A63A98-FFCF-412C-8AB4-330012D064EF}" dt="2023-12-06T10:36:03.887" v="162" actId="1076"/>
        <pc:sldMkLst>
          <pc:docMk/>
          <pc:sldMk cId="750095261" sldId="768"/>
        </pc:sldMkLst>
        <pc:spChg chg="add del mod">
          <ac:chgData name="Улитин Иван" userId="42d996a27954101f" providerId="Windows Live" clId="Web-{21A63A98-FFCF-412C-8AB4-330012D064EF}" dt="2023-12-06T10:35:08.011" v="148"/>
          <ac:spMkLst>
            <pc:docMk/>
            <pc:sldMk cId="750095261" sldId="768"/>
            <ac:spMk id="5" creationId="{B1A0C5BC-1C02-EACD-6C4A-C83496AA7F10}"/>
          </ac:spMkLst>
        </pc:spChg>
        <pc:spChg chg="mod">
          <ac:chgData name="Улитин Иван" userId="42d996a27954101f" providerId="Windows Live" clId="Web-{21A63A98-FFCF-412C-8AB4-330012D064EF}" dt="2023-12-06T10:35:56.809" v="159" actId="1076"/>
          <ac:spMkLst>
            <pc:docMk/>
            <pc:sldMk cId="750095261" sldId="768"/>
            <ac:spMk id="6" creationId="{9574E451-A958-B76D-CC63-C9A2E3B020C7}"/>
          </ac:spMkLst>
        </pc:spChg>
        <pc:picChg chg="del">
          <ac:chgData name="Улитин Иван" userId="42d996a27954101f" providerId="Windows Live" clId="Web-{21A63A98-FFCF-412C-8AB4-330012D064EF}" dt="2023-12-06T10:34:47.433" v="143"/>
          <ac:picMkLst>
            <pc:docMk/>
            <pc:sldMk cId="750095261" sldId="768"/>
            <ac:picMk id="3" creationId="{7854DA5D-8406-5BD4-C7BD-A8F9F9DC7267}"/>
          </ac:picMkLst>
        </pc:picChg>
        <pc:picChg chg="add del mod">
          <ac:chgData name="Улитин Иван" userId="42d996a27954101f" providerId="Windows Live" clId="Web-{21A63A98-FFCF-412C-8AB4-330012D064EF}" dt="2023-12-06T10:34:59.261" v="145"/>
          <ac:picMkLst>
            <pc:docMk/>
            <pc:sldMk cId="750095261" sldId="768"/>
            <ac:picMk id="4" creationId="{328F51FA-A41E-9728-85D5-06122D193663}"/>
          </ac:picMkLst>
        </pc:picChg>
        <pc:picChg chg="add mod">
          <ac:chgData name="Улитин Иван" userId="42d996a27954101f" providerId="Windows Live" clId="Web-{21A63A98-FFCF-412C-8AB4-330012D064EF}" dt="2023-12-06T10:36:03.887" v="162" actId="1076"/>
          <ac:picMkLst>
            <pc:docMk/>
            <pc:sldMk cId="750095261" sldId="768"/>
            <ac:picMk id="7" creationId="{FF064F43-5FC8-864D-2F38-CEC2BA7E28D2}"/>
          </ac:picMkLst>
        </pc:picChg>
      </pc:sldChg>
      <pc:sldChg chg="delSp modSp add replId">
        <pc:chgData name="Улитин Иван" userId="42d996a27954101f" providerId="Windows Live" clId="Web-{21A63A98-FFCF-412C-8AB4-330012D064EF}" dt="2023-12-06T10:38:59.063" v="256" actId="20577"/>
        <pc:sldMkLst>
          <pc:docMk/>
          <pc:sldMk cId="3672665237" sldId="769"/>
        </pc:sldMkLst>
        <pc:spChg chg="mod">
          <ac:chgData name="Улитин Иван" userId="42d996a27954101f" providerId="Windows Live" clId="Web-{21A63A98-FFCF-412C-8AB4-330012D064EF}" dt="2023-12-06T10:38:59.063" v="256" actId="20577"/>
          <ac:spMkLst>
            <pc:docMk/>
            <pc:sldMk cId="3672665237" sldId="769"/>
            <ac:spMk id="6" creationId="{9574E451-A958-B76D-CC63-C9A2E3B020C7}"/>
          </ac:spMkLst>
        </pc:spChg>
        <pc:picChg chg="del">
          <ac:chgData name="Улитин Иван" userId="42d996a27954101f" providerId="Windows Live" clId="Web-{21A63A98-FFCF-412C-8AB4-330012D064EF}" dt="2023-12-06T10:37:46.905" v="196"/>
          <ac:picMkLst>
            <pc:docMk/>
            <pc:sldMk cId="3672665237" sldId="769"/>
            <ac:picMk id="7" creationId="{FF064F43-5FC8-864D-2F38-CEC2BA7E28D2}"/>
          </ac:picMkLst>
        </pc:picChg>
      </pc:sldChg>
      <pc:sldChg chg="add del replId">
        <pc:chgData name="Улитин Иван" userId="42d996a27954101f" providerId="Windows Live" clId="Web-{21A63A98-FFCF-412C-8AB4-330012D064EF}" dt="2023-12-06T10:51:47.284" v="258"/>
        <pc:sldMkLst>
          <pc:docMk/>
          <pc:sldMk cId="3043206888" sldId="770"/>
        </pc:sldMkLst>
      </pc:sldChg>
      <pc:sldChg chg="addSp delSp modSp add replId">
        <pc:chgData name="Улитин Иван" userId="42d996a27954101f" providerId="Windows Live" clId="Web-{21A63A98-FFCF-412C-8AB4-330012D064EF}" dt="2023-12-06T11:29:51.624" v="429" actId="20577"/>
        <pc:sldMkLst>
          <pc:docMk/>
          <pc:sldMk cId="3436178284" sldId="770"/>
        </pc:sldMkLst>
        <pc:spChg chg="mod">
          <ac:chgData name="Улитин Иван" userId="42d996a27954101f" providerId="Windows Live" clId="Web-{21A63A98-FFCF-412C-8AB4-330012D064EF}" dt="2023-12-06T11:24:58.255" v="284" actId="20577"/>
          <ac:spMkLst>
            <pc:docMk/>
            <pc:sldMk cId="3436178284" sldId="770"/>
            <ac:spMk id="2" creationId="{019E7640-A2C7-8BE8-41B8-B1A386A42150}"/>
          </ac:spMkLst>
        </pc:spChg>
        <pc:spChg chg="mod">
          <ac:chgData name="Улитин Иван" userId="42d996a27954101f" providerId="Windows Live" clId="Web-{21A63A98-FFCF-412C-8AB4-330012D064EF}" dt="2023-12-06T11:29:51.624" v="429" actId="20577"/>
          <ac:spMkLst>
            <pc:docMk/>
            <pc:sldMk cId="3436178284" sldId="770"/>
            <ac:spMk id="6" creationId="{9574E451-A958-B76D-CC63-C9A2E3B020C7}"/>
          </ac:spMkLst>
        </pc:spChg>
        <pc:spChg chg="add del mod">
          <ac:chgData name="Улитин Иван" userId="42d996a27954101f" providerId="Windows Live" clId="Web-{21A63A98-FFCF-412C-8AB4-330012D064EF}" dt="2023-12-06T11:29:18.029" v="412"/>
          <ac:spMkLst>
            <pc:docMk/>
            <pc:sldMk cId="3436178284" sldId="770"/>
            <ac:spMk id="8" creationId="{D39A0C8B-CE14-7327-98A2-6C70CD8966AA}"/>
          </ac:spMkLst>
        </pc:spChg>
        <pc:picChg chg="add mod">
          <ac:chgData name="Улитин Иван" userId="42d996a27954101f" providerId="Windows Live" clId="Web-{21A63A98-FFCF-412C-8AB4-330012D064EF}" dt="2023-12-06T11:28:33.637" v="396" actId="1076"/>
          <ac:picMkLst>
            <pc:docMk/>
            <pc:sldMk cId="3436178284" sldId="770"/>
            <ac:picMk id="3" creationId="{EC81B35A-09F5-3968-DD75-E95FC29B4C7B}"/>
          </ac:picMkLst>
        </pc:picChg>
        <pc:picChg chg="add mod">
          <ac:chgData name="Улитин Иван" userId="42d996a27954101f" providerId="Windows Live" clId="Web-{21A63A98-FFCF-412C-8AB4-330012D064EF}" dt="2023-12-06T11:28:29.950" v="395" actId="1076"/>
          <ac:picMkLst>
            <pc:docMk/>
            <pc:sldMk cId="3436178284" sldId="770"/>
            <ac:picMk id="4" creationId="{6F79E9F9-2229-C85B-2BCC-F93BB9AC6210}"/>
          </ac:picMkLst>
        </pc:picChg>
        <pc:picChg chg="add del mod">
          <ac:chgData name="Улитин Иван" userId="42d996a27954101f" providerId="Windows Live" clId="Web-{21A63A98-FFCF-412C-8AB4-330012D064EF}" dt="2023-12-06T11:29:48.421" v="424"/>
          <ac:picMkLst>
            <pc:docMk/>
            <pc:sldMk cId="3436178284" sldId="770"/>
            <ac:picMk id="5" creationId="{E4A56C51-33EF-95D7-3B52-0BBF1097B2BB}"/>
          </ac:picMkLst>
        </pc:picChg>
        <pc:picChg chg="add del mod">
          <ac:chgData name="Улитин Иван" userId="42d996a27954101f" providerId="Windows Live" clId="Web-{21A63A98-FFCF-412C-8AB4-330012D064EF}" dt="2023-12-06T11:29:48.952" v="425"/>
          <ac:picMkLst>
            <pc:docMk/>
            <pc:sldMk cId="3436178284" sldId="770"/>
            <ac:picMk id="7" creationId="{805032A4-BF5C-18A5-7E79-F83002D86D48}"/>
          </ac:picMkLst>
        </pc:picChg>
      </pc:sldChg>
      <pc:sldChg chg="modSp add replId">
        <pc:chgData name="Улитин Иван" userId="42d996a27954101f" providerId="Windows Live" clId="Web-{21A63A98-FFCF-412C-8AB4-330012D064EF}" dt="2023-12-06T11:24:42.661" v="271" actId="20577"/>
        <pc:sldMkLst>
          <pc:docMk/>
          <pc:sldMk cId="509963914" sldId="771"/>
        </pc:sldMkLst>
        <pc:spChg chg="mod">
          <ac:chgData name="Улитин Иван" userId="42d996a27954101f" providerId="Windows Live" clId="Web-{21A63A98-FFCF-412C-8AB4-330012D064EF}" dt="2023-12-06T11:24:42.661" v="271" actId="20577"/>
          <ac:spMkLst>
            <pc:docMk/>
            <pc:sldMk cId="509963914" sldId="771"/>
            <ac:spMk id="2" creationId="{CCF49DD9-7C17-5447-5BB0-F5C1DE00595E}"/>
          </ac:spMkLst>
        </pc:spChg>
      </pc:sldChg>
      <pc:sldChg chg="delSp modSp add replId">
        <pc:chgData name="Улитин Иван" userId="42d996a27954101f" providerId="Windows Live" clId="Web-{21A63A98-FFCF-412C-8AB4-330012D064EF}" dt="2023-12-06T11:48:56.301" v="731" actId="20577"/>
        <pc:sldMkLst>
          <pc:docMk/>
          <pc:sldMk cId="2585706665" sldId="772"/>
        </pc:sldMkLst>
        <pc:spChg chg="mod">
          <ac:chgData name="Улитин Иван" userId="42d996a27954101f" providerId="Windows Live" clId="Web-{21A63A98-FFCF-412C-8AB4-330012D064EF}" dt="2023-12-06T11:48:56.301" v="731" actId="20577"/>
          <ac:spMkLst>
            <pc:docMk/>
            <pc:sldMk cId="2585706665" sldId="772"/>
            <ac:spMk id="6" creationId="{9574E451-A958-B76D-CC63-C9A2E3B020C7}"/>
          </ac:spMkLst>
        </pc:spChg>
        <pc:picChg chg="del">
          <ac:chgData name="Улитин Иван" userId="42d996a27954101f" providerId="Windows Live" clId="Web-{21A63A98-FFCF-412C-8AB4-330012D064EF}" dt="2023-12-06T11:29:46.593" v="422"/>
          <ac:picMkLst>
            <pc:docMk/>
            <pc:sldMk cId="2585706665" sldId="772"/>
            <ac:picMk id="3" creationId="{EC81B35A-09F5-3968-DD75-E95FC29B4C7B}"/>
          </ac:picMkLst>
        </pc:picChg>
        <pc:picChg chg="del">
          <ac:chgData name="Улитин Иван" userId="42d996a27954101f" providerId="Windows Live" clId="Web-{21A63A98-FFCF-412C-8AB4-330012D064EF}" dt="2023-12-06T11:29:47.139" v="423"/>
          <ac:picMkLst>
            <pc:docMk/>
            <pc:sldMk cId="2585706665" sldId="772"/>
            <ac:picMk id="4" creationId="{6F79E9F9-2229-C85B-2BCC-F93BB9AC6210}"/>
          </ac:picMkLst>
        </pc:picChg>
        <pc:picChg chg="mod">
          <ac:chgData name="Улитин Иван" userId="42d996a27954101f" providerId="Windows Live" clId="Web-{21A63A98-FFCF-412C-8AB4-330012D064EF}" dt="2023-12-06T11:30:13.343" v="438" actId="1076"/>
          <ac:picMkLst>
            <pc:docMk/>
            <pc:sldMk cId="2585706665" sldId="772"/>
            <ac:picMk id="5" creationId="{E4A56C51-33EF-95D7-3B52-0BBF1097B2BB}"/>
          </ac:picMkLst>
        </pc:picChg>
        <pc:picChg chg="mod">
          <ac:chgData name="Улитин Иван" userId="42d996a27954101f" providerId="Windows Live" clId="Web-{21A63A98-FFCF-412C-8AB4-330012D064EF}" dt="2023-12-06T11:30:13.343" v="439" actId="1076"/>
          <ac:picMkLst>
            <pc:docMk/>
            <pc:sldMk cId="2585706665" sldId="772"/>
            <ac:picMk id="7" creationId="{805032A4-BF5C-18A5-7E79-F83002D86D48}"/>
          </ac:picMkLst>
        </pc:picChg>
      </pc:sldChg>
      <pc:sldChg chg="addSp delSp modSp add replId">
        <pc:chgData name="Улитин Иван" userId="42d996a27954101f" providerId="Windows Live" clId="Web-{21A63A98-FFCF-412C-8AB4-330012D064EF}" dt="2023-12-06T11:48:45.317" v="729" actId="20577"/>
        <pc:sldMkLst>
          <pc:docMk/>
          <pc:sldMk cId="1189795451" sldId="773"/>
        </pc:sldMkLst>
        <pc:spChg chg="add mod">
          <ac:chgData name="Улитин Иван" userId="42d996a27954101f" providerId="Windows Live" clId="Web-{21A63A98-FFCF-412C-8AB4-330012D064EF}" dt="2023-12-06T11:48:45.317" v="729" actId="20577"/>
          <ac:spMkLst>
            <pc:docMk/>
            <pc:sldMk cId="1189795451" sldId="773"/>
            <ac:spMk id="4" creationId="{8AB8E059-2556-A000-7933-8460AEB1547B}"/>
          </ac:spMkLst>
        </pc:spChg>
        <pc:spChg chg="mod">
          <ac:chgData name="Улитин Иван" userId="42d996a27954101f" providerId="Windows Live" clId="Web-{21A63A98-FFCF-412C-8AB4-330012D064EF}" dt="2023-12-06T11:33:08.599" v="514" actId="20577"/>
          <ac:spMkLst>
            <pc:docMk/>
            <pc:sldMk cId="1189795451" sldId="773"/>
            <ac:spMk id="6" creationId="{9574E451-A958-B76D-CC63-C9A2E3B020C7}"/>
          </ac:spMkLst>
        </pc:spChg>
        <pc:picChg chg="del">
          <ac:chgData name="Улитин Иван" userId="42d996a27954101f" providerId="Windows Live" clId="Web-{21A63A98-FFCF-412C-8AB4-330012D064EF}" dt="2023-12-06T11:33:10.818" v="516"/>
          <ac:picMkLst>
            <pc:docMk/>
            <pc:sldMk cId="1189795451" sldId="773"/>
            <ac:picMk id="5" creationId="{E4A56C51-33EF-95D7-3B52-0BBF1097B2BB}"/>
          </ac:picMkLst>
        </pc:picChg>
        <pc:picChg chg="del">
          <ac:chgData name="Улитин Иван" userId="42d996a27954101f" providerId="Windows Live" clId="Web-{21A63A98-FFCF-412C-8AB4-330012D064EF}" dt="2023-12-06T11:33:10.146" v="515"/>
          <ac:picMkLst>
            <pc:docMk/>
            <pc:sldMk cId="1189795451" sldId="773"/>
            <ac:picMk id="7" creationId="{805032A4-BF5C-18A5-7E79-F83002D86D48}"/>
          </ac:picMkLst>
        </pc:picChg>
        <pc:picChg chg="add mod">
          <ac:chgData name="Улитин Иван" userId="42d996a27954101f" providerId="Windows Live" clId="Web-{21A63A98-FFCF-412C-8AB4-330012D064EF}" dt="2023-12-06T11:45:07.903" v="687" actId="1076"/>
          <ac:picMkLst>
            <pc:docMk/>
            <pc:sldMk cId="1189795451" sldId="773"/>
            <ac:picMk id="8" creationId="{F36E499F-2B52-7580-9C90-BCDBF7311364}"/>
          </ac:picMkLst>
        </pc:picChg>
      </pc:sldChg>
      <pc:sldChg chg="addSp delSp modSp add replId">
        <pc:chgData name="Улитин Иван" userId="42d996a27954101f" providerId="Windows Live" clId="Web-{21A63A98-FFCF-412C-8AB4-330012D064EF}" dt="2023-12-06T11:46:43.781" v="728" actId="1076"/>
        <pc:sldMkLst>
          <pc:docMk/>
          <pc:sldMk cId="4126618476" sldId="774"/>
        </pc:sldMkLst>
        <pc:spChg chg="mod">
          <ac:chgData name="Улитин Иван" userId="42d996a27954101f" providerId="Windows Live" clId="Web-{21A63A98-FFCF-412C-8AB4-330012D064EF}" dt="2023-12-06T11:44:40.184" v="686" actId="20577"/>
          <ac:spMkLst>
            <pc:docMk/>
            <pc:sldMk cId="4126618476" sldId="774"/>
            <ac:spMk id="4" creationId="{8AB8E059-2556-A000-7933-8460AEB1547B}"/>
          </ac:spMkLst>
        </pc:spChg>
        <pc:spChg chg="mod">
          <ac:chgData name="Улитин Иван" userId="42d996a27954101f" providerId="Windows Live" clId="Web-{21A63A98-FFCF-412C-8AB4-330012D064EF}" dt="2023-12-06T11:45:59.030" v="714" actId="20577"/>
          <ac:spMkLst>
            <pc:docMk/>
            <pc:sldMk cId="4126618476" sldId="774"/>
            <ac:spMk id="6" creationId="{9574E451-A958-B76D-CC63-C9A2E3B020C7}"/>
          </ac:spMkLst>
        </pc:spChg>
        <pc:picChg chg="add mod">
          <ac:chgData name="Улитин Иван" userId="42d996a27954101f" providerId="Windows Live" clId="Web-{21A63A98-FFCF-412C-8AB4-330012D064EF}" dt="2023-12-06T11:45:31.404" v="693" actId="1076"/>
          <ac:picMkLst>
            <pc:docMk/>
            <pc:sldMk cId="4126618476" sldId="774"/>
            <ac:picMk id="3" creationId="{3E23EC18-48B0-030C-6C4F-48C24BAD8217}"/>
          </ac:picMkLst>
        </pc:picChg>
        <pc:picChg chg="add mod">
          <ac:chgData name="Улитин Иван" userId="42d996a27954101f" providerId="Windows Live" clId="Web-{21A63A98-FFCF-412C-8AB4-330012D064EF}" dt="2023-12-06T11:46:32.281" v="725" actId="14100"/>
          <ac:picMkLst>
            <pc:docMk/>
            <pc:sldMk cId="4126618476" sldId="774"/>
            <ac:picMk id="5" creationId="{FAFA57AD-0ED8-766E-4B23-10CB5DAEBBB1}"/>
          </ac:picMkLst>
        </pc:picChg>
        <pc:picChg chg="add mod">
          <ac:chgData name="Улитин Иван" userId="42d996a27954101f" providerId="Windows Live" clId="Web-{21A63A98-FFCF-412C-8AB4-330012D064EF}" dt="2023-12-06T11:46:43.781" v="728" actId="1076"/>
          <ac:picMkLst>
            <pc:docMk/>
            <pc:sldMk cId="4126618476" sldId="774"/>
            <ac:picMk id="7" creationId="{660CC607-47D9-8C17-0C1D-B5F362A7899D}"/>
          </ac:picMkLst>
        </pc:picChg>
        <pc:picChg chg="del">
          <ac:chgData name="Улитин Иван" userId="42d996a27954101f" providerId="Windows Live" clId="Web-{21A63A98-FFCF-412C-8AB4-330012D064EF}" dt="2023-12-06T11:44:37.152" v="684"/>
          <ac:picMkLst>
            <pc:docMk/>
            <pc:sldMk cId="4126618476" sldId="774"/>
            <ac:picMk id="8" creationId="{F36E499F-2B52-7580-9C90-BCDBF7311364}"/>
          </ac:picMkLst>
        </pc:picChg>
      </pc:sldChg>
      <pc:sldChg chg="delSp modSp add replId">
        <pc:chgData name="Улитин Иван" userId="42d996a27954101f" providerId="Windows Live" clId="Web-{21A63A98-FFCF-412C-8AB4-330012D064EF}" dt="2023-12-06T12:00:36.199" v="759" actId="20577"/>
        <pc:sldMkLst>
          <pc:docMk/>
          <pc:sldMk cId="663143087" sldId="775"/>
        </pc:sldMkLst>
        <pc:spChg chg="del">
          <ac:chgData name="Улитин Иван" userId="42d996a27954101f" providerId="Windows Live" clId="Web-{21A63A98-FFCF-412C-8AB4-330012D064EF}" dt="2023-12-06T11:54:58.625" v="739"/>
          <ac:spMkLst>
            <pc:docMk/>
            <pc:sldMk cId="663143087" sldId="775"/>
            <ac:spMk id="4" creationId="{8AB8E059-2556-A000-7933-8460AEB1547B}"/>
          </ac:spMkLst>
        </pc:spChg>
        <pc:spChg chg="mod">
          <ac:chgData name="Улитин Иван" userId="42d996a27954101f" providerId="Windows Live" clId="Web-{21A63A98-FFCF-412C-8AB4-330012D064EF}" dt="2023-12-06T12:00:36.199" v="759" actId="20577"/>
          <ac:spMkLst>
            <pc:docMk/>
            <pc:sldMk cId="663143087" sldId="775"/>
            <ac:spMk id="6" creationId="{9574E451-A958-B76D-CC63-C9A2E3B020C7}"/>
          </ac:spMkLst>
        </pc:spChg>
        <pc:picChg chg="del">
          <ac:chgData name="Улитин Иван" userId="42d996a27954101f" providerId="Windows Live" clId="Web-{21A63A98-FFCF-412C-8AB4-330012D064EF}" dt="2023-12-06T11:49:43.506" v="733"/>
          <ac:picMkLst>
            <pc:docMk/>
            <pc:sldMk cId="663143087" sldId="775"/>
            <ac:picMk id="3" creationId="{3E23EC18-48B0-030C-6C4F-48C24BAD8217}"/>
          </ac:picMkLst>
        </pc:picChg>
        <pc:picChg chg="del">
          <ac:chgData name="Улитин Иван" userId="42d996a27954101f" providerId="Windows Live" clId="Web-{21A63A98-FFCF-412C-8AB4-330012D064EF}" dt="2023-12-06T11:49:44.193" v="734"/>
          <ac:picMkLst>
            <pc:docMk/>
            <pc:sldMk cId="663143087" sldId="775"/>
            <ac:picMk id="5" creationId="{FAFA57AD-0ED8-766E-4B23-10CB5DAEBBB1}"/>
          </ac:picMkLst>
        </pc:picChg>
        <pc:picChg chg="del">
          <ac:chgData name="Улитин Иван" userId="42d996a27954101f" providerId="Windows Live" clId="Web-{21A63A98-FFCF-412C-8AB4-330012D064EF}" dt="2023-12-06T11:49:44.693" v="735"/>
          <ac:picMkLst>
            <pc:docMk/>
            <pc:sldMk cId="663143087" sldId="775"/>
            <ac:picMk id="7" creationId="{660CC607-47D9-8C17-0C1D-B5F362A7899D}"/>
          </ac:picMkLst>
        </pc:picChg>
      </pc:sldChg>
    </pc:docChg>
  </pc:docChgLst>
  <pc:docChgLst>
    <pc:chgData name="Улитин Иван" userId="42d996a27954101f" providerId="Windows Live" clId="Web-{891F5C6E-3146-4974-8464-42BA931C1EB5}"/>
    <pc:docChg chg="addSld delSld modSld sldOrd">
      <pc:chgData name="Улитин Иван" userId="42d996a27954101f" providerId="Windows Live" clId="Web-{891F5C6E-3146-4974-8464-42BA931C1EB5}" dt="2023-12-06T15:08:17.402" v="928"/>
      <pc:docMkLst>
        <pc:docMk/>
      </pc:docMkLst>
      <pc:sldChg chg="modSp">
        <pc:chgData name="Улитин Иван" userId="42d996a27954101f" providerId="Windows Live" clId="Web-{891F5C6E-3146-4974-8464-42BA931C1EB5}" dt="2023-12-06T13:18:16.371" v="238" actId="20577"/>
        <pc:sldMkLst>
          <pc:docMk/>
          <pc:sldMk cId="2585706665" sldId="772"/>
        </pc:sldMkLst>
        <pc:spChg chg="mod">
          <ac:chgData name="Улитин Иван" userId="42d996a27954101f" providerId="Windows Live" clId="Web-{891F5C6E-3146-4974-8464-42BA931C1EB5}" dt="2023-12-06T13:18:16.371" v="238" actId="20577"/>
          <ac:spMkLst>
            <pc:docMk/>
            <pc:sldMk cId="2585706665" sldId="772"/>
            <ac:spMk id="6" creationId="{9574E451-A958-B76D-CC63-C9A2E3B020C7}"/>
          </ac:spMkLst>
        </pc:spChg>
      </pc:sldChg>
      <pc:sldChg chg="modSp">
        <pc:chgData name="Улитин Иван" userId="42d996a27954101f" providerId="Windows Live" clId="Web-{891F5C6E-3146-4974-8464-42BA931C1EB5}" dt="2023-12-06T12:04:36.283" v="27" actId="20577"/>
        <pc:sldMkLst>
          <pc:docMk/>
          <pc:sldMk cId="663143087" sldId="775"/>
        </pc:sldMkLst>
        <pc:spChg chg="mod">
          <ac:chgData name="Улитин Иван" userId="42d996a27954101f" providerId="Windows Live" clId="Web-{891F5C6E-3146-4974-8464-42BA931C1EB5}" dt="2023-12-06T12:04:36.283" v="27" actId="20577"/>
          <ac:spMkLst>
            <pc:docMk/>
            <pc:sldMk cId="663143087" sldId="775"/>
            <ac:spMk id="6" creationId="{9574E451-A958-B76D-CC63-C9A2E3B020C7}"/>
          </ac:spMkLst>
        </pc:spChg>
      </pc:sldChg>
      <pc:sldChg chg="modSp add replId">
        <pc:chgData name="Улитин Иван" userId="42d996a27954101f" providerId="Windows Live" clId="Web-{891F5C6E-3146-4974-8464-42BA931C1EB5}" dt="2023-12-06T12:10:00.950" v="32" actId="20577"/>
        <pc:sldMkLst>
          <pc:docMk/>
          <pc:sldMk cId="104253472" sldId="776"/>
        </pc:sldMkLst>
        <pc:spChg chg="mod">
          <ac:chgData name="Улитин Иван" userId="42d996a27954101f" providerId="Windows Live" clId="Web-{891F5C6E-3146-4974-8464-42BA931C1EB5}" dt="2023-12-06T12:10:00.950" v="32" actId="20577"/>
          <ac:spMkLst>
            <pc:docMk/>
            <pc:sldMk cId="104253472" sldId="776"/>
            <ac:spMk id="2" creationId="{CCF49DD9-7C17-5447-5BB0-F5C1DE00595E}"/>
          </ac:spMkLst>
        </pc:spChg>
      </pc:sldChg>
      <pc:sldChg chg="modSp add replId">
        <pc:chgData name="Улитин Иван" userId="42d996a27954101f" providerId="Windows Live" clId="Web-{891F5C6E-3146-4974-8464-42BA931C1EB5}" dt="2023-12-06T12:49:20.072" v="116" actId="20577"/>
        <pc:sldMkLst>
          <pc:docMk/>
          <pc:sldMk cId="3076222705" sldId="777"/>
        </pc:sldMkLst>
        <pc:spChg chg="mod">
          <ac:chgData name="Улитин Иван" userId="42d996a27954101f" providerId="Windows Live" clId="Web-{891F5C6E-3146-4974-8464-42BA931C1EB5}" dt="2023-12-06T12:10:20.685" v="43" actId="20577"/>
          <ac:spMkLst>
            <pc:docMk/>
            <pc:sldMk cId="3076222705" sldId="777"/>
            <ac:spMk id="2" creationId="{019E7640-A2C7-8BE8-41B8-B1A386A42150}"/>
          </ac:spMkLst>
        </pc:spChg>
        <pc:spChg chg="mod">
          <ac:chgData name="Улитин Иван" userId="42d996a27954101f" providerId="Windows Live" clId="Web-{891F5C6E-3146-4974-8464-42BA931C1EB5}" dt="2023-12-06T12:49:20.072" v="116" actId="20577"/>
          <ac:spMkLst>
            <pc:docMk/>
            <pc:sldMk cId="3076222705" sldId="777"/>
            <ac:spMk id="6" creationId="{9574E451-A958-B76D-CC63-C9A2E3B020C7}"/>
          </ac:spMkLst>
        </pc:spChg>
      </pc:sldChg>
      <pc:sldChg chg="add del replId">
        <pc:chgData name="Улитин Иван" userId="42d996a27954101f" providerId="Windows Live" clId="Web-{891F5C6E-3146-4974-8464-42BA931C1EB5}" dt="2023-12-06T12:10:10.763" v="34"/>
        <pc:sldMkLst>
          <pc:docMk/>
          <pc:sldMk cId="3867361692" sldId="777"/>
        </pc:sldMkLst>
      </pc:sldChg>
      <pc:sldChg chg="addSp modSp add replId">
        <pc:chgData name="Улитин Иван" userId="42d996a27954101f" providerId="Windows Live" clId="Web-{891F5C6E-3146-4974-8464-42BA931C1EB5}" dt="2023-12-06T13:16:13.801" v="192" actId="1076"/>
        <pc:sldMkLst>
          <pc:docMk/>
          <pc:sldMk cId="2575779576" sldId="778"/>
        </pc:sldMkLst>
        <pc:spChg chg="mod">
          <ac:chgData name="Улитин Иван" userId="42d996a27954101f" providerId="Windows Live" clId="Web-{891F5C6E-3146-4974-8464-42BA931C1EB5}" dt="2023-12-06T13:16:04.145" v="190" actId="20577"/>
          <ac:spMkLst>
            <pc:docMk/>
            <pc:sldMk cId="2575779576" sldId="778"/>
            <ac:spMk id="6" creationId="{9574E451-A958-B76D-CC63-C9A2E3B020C7}"/>
          </ac:spMkLst>
        </pc:spChg>
        <pc:picChg chg="add mod">
          <ac:chgData name="Улитин Иван" userId="42d996a27954101f" providerId="Windows Live" clId="Web-{891F5C6E-3146-4974-8464-42BA931C1EB5}" dt="2023-12-06T13:15:26.830" v="171" actId="14100"/>
          <ac:picMkLst>
            <pc:docMk/>
            <pc:sldMk cId="2575779576" sldId="778"/>
            <ac:picMk id="3" creationId="{CB389FEE-2A4A-8421-B3D2-8AF1894752FF}"/>
          </ac:picMkLst>
        </pc:picChg>
        <pc:picChg chg="add mod">
          <ac:chgData name="Улитин Иван" userId="42d996a27954101f" providerId="Windows Live" clId="Web-{891F5C6E-3146-4974-8464-42BA931C1EB5}" dt="2023-12-06T13:15:29.596" v="172" actId="14100"/>
          <ac:picMkLst>
            <pc:docMk/>
            <pc:sldMk cId="2575779576" sldId="778"/>
            <ac:picMk id="4" creationId="{92DE4C17-53E2-20D4-80A1-F9441CDF7CC4}"/>
          </ac:picMkLst>
        </pc:picChg>
        <pc:picChg chg="add mod">
          <ac:chgData name="Улитин Иван" userId="42d996a27954101f" providerId="Windows Live" clId="Web-{891F5C6E-3146-4974-8464-42BA931C1EB5}" dt="2023-12-06T13:16:13.786" v="191" actId="1076"/>
          <ac:picMkLst>
            <pc:docMk/>
            <pc:sldMk cId="2575779576" sldId="778"/>
            <ac:picMk id="5" creationId="{D2EF9B86-973E-95E7-E353-6E9E0910F875}"/>
          </ac:picMkLst>
        </pc:picChg>
        <pc:picChg chg="add mod">
          <ac:chgData name="Улитин Иван" userId="42d996a27954101f" providerId="Windows Live" clId="Web-{891F5C6E-3146-4974-8464-42BA931C1EB5}" dt="2023-12-06T13:16:13.801" v="192" actId="1076"/>
          <ac:picMkLst>
            <pc:docMk/>
            <pc:sldMk cId="2575779576" sldId="778"/>
            <ac:picMk id="7" creationId="{7749B31D-BF8A-AF63-7006-E943407A6808}"/>
          </ac:picMkLst>
        </pc:picChg>
      </pc:sldChg>
      <pc:sldChg chg="modSp add replId">
        <pc:chgData name="Улитин Иван" userId="42d996a27954101f" providerId="Windows Live" clId="Web-{891F5C6E-3146-4974-8464-42BA931C1EB5}" dt="2023-12-06T14:34:15.900" v="627" actId="20577"/>
        <pc:sldMkLst>
          <pc:docMk/>
          <pc:sldMk cId="791333106" sldId="779"/>
        </pc:sldMkLst>
        <pc:spChg chg="mod">
          <ac:chgData name="Улитин Иван" userId="42d996a27954101f" providerId="Windows Live" clId="Web-{891F5C6E-3146-4974-8464-42BA931C1EB5}" dt="2023-12-06T14:34:15.900" v="627" actId="20577"/>
          <ac:spMkLst>
            <pc:docMk/>
            <pc:sldMk cId="791333106" sldId="779"/>
            <ac:spMk id="2" creationId="{CCF49DD9-7C17-5447-5BB0-F5C1DE00595E}"/>
          </ac:spMkLst>
        </pc:spChg>
      </pc:sldChg>
      <pc:sldChg chg="addSp delSp modSp add replId">
        <pc:chgData name="Улитин Иван" userId="42d996a27954101f" providerId="Windows Live" clId="Web-{891F5C6E-3146-4974-8464-42BA931C1EB5}" dt="2023-12-06T14:28:35.785" v="575" actId="1076"/>
        <pc:sldMkLst>
          <pc:docMk/>
          <pc:sldMk cId="3217222943" sldId="780"/>
        </pc:sldMkLst>
        <pc:spChg chg="mod">
          <ac:chgData name="Улитин Иван" userId="42d996a27954101f" providerId="Windows Live" clId="Web-{891F5C6E-3146-4974-8464-42BA931C1EB5}" dt="2023-12-06T13:17:56.230" v="232" actId="20577"/>
          <ac:spMkLst>
            <pc:docMk/>
            <pc:sldMk cId="3217222943" sldId="780"/>
            <ac:spMk id="2" creationId="{019E7640-A2C7-8BE8-41B8-B1A386A42150}"/>
          </ac:spMkLst>
        </pc:spChg>
        <pc:spChg chg="add mod">
          <ac:chgData name="Улитин Иван" userId="42d996a27954101f" providerId="Windows Live" clId="Web-{891F5C6E-3146-4974-8464-42BA931C1EB5}" dt="2023-12-06T14:11:47.708" v="447" actId="20577"/>
          <ac:spMkLst>
            <pc:docMk/>
            <pc:sldMk cId="3217222943" sldId="780"/>
            <ac:spMk id="4" creationId="{30C0F069-E691-6B35-D489-42A0C2B38015}"/>
          </ac:spMkLst>
        </pc:spChg>
        <pc:spChg chg="del mod">
          <ac:chgData name="Улитин Иван" userId="42d996a27954101f" providerId="Windows Live" clId="Web-{891F5C6E-3146-4974-8464-42BA931C1EB5}" dt="2023-12-06T13:17:58.558" v="236"/>
          <ac:spMkLst>
            <pc:docMk/>
            <pc:sldMk cId="3217222943" sldId="780"/>
            <ac:spMk id="6" creationId="{9574E451-A958-B76D-CC63-C9A2E3B020C7}"/>
          </ac:spMkLst>
        </pc:spChg>
        <pc:picChg chg="add mod">
          <ac:chgData name="Улитин Иван" userId="42d996a27954101f" providerId="Windows Live" clId="Web-{891F5C6E-3146-4974-8464-42BA931C1EB5}" dt="2023-12-06T14:08:50.666" v="418" actId="1076"/>
          <ac:picMkLst>
            <pc:docMk/>
            <pc:sldMk cId="3217222943" sldId="780"/>
            <ac:picMk id="5" creationId="{189AB604-F83C-17D6-9EB4-6F089DCC5D7B}"/>
          </ac:picMkLst>
        </pc:picChg>
        <pc:picChg chg="add mod">
          <ac:chgData name="Улитин Иван" userId="42d996a27954101f" providerId="Windows Live" clId="Web-{891F5C6E-3146-4974-8464-42BA931C1EB5}" dt="2023-12-06T14:28:35.785" v="575" actId="1076"/>
          <ac:picMkLst>
            <pc:docMk/>
            <pc:sldMk cId="3217222943" sldId="780"/>
            <ac:picMk id="7" creationId="{6ED2635D-3B80-7EE1-E564-31D6F2D25338}"/>
          </ac:picMkLst>
        </pc:picChg>
      </pc:sldChg>
      <pc:sldChg chg="delSp modSp add replId">
        <pc:chgData name="Улитин Иван" userId="42d996a27954101f" providerId="Windows Live" clId="Web-{891F5C6E-3146-4974-8464-42BA931C1EB5}" dt="2023-12-06T13:37:25.176" v="292" actId="20577"/>
        <pc:sldMkLst>
          <pc:docMk/>
          <pc:sldMk cId="482166737" sldId="781"/>
        </pc:sldMkLst>
        <pc:spChg chg="mod">
          <ac:chgData name="Улитин Иван" userId="42d996a27954101f" providerId="Windows Live" clId="Web-{891F5C6E-3146-4974-8464-42BA931C1EB5}" dt="2023-12-06T13:37:25.176" v="292" actId="20577"/>
          <ac:spMkLst>
            <pc:docMk/>
            <pc:sldMk cId="482166737" sldId="781"/>
            <ac:spMk id="6" creationId="{9574E451-A958-B76D-CC63-C9A2E3B020C7}"/>
          </ac:spMkLst>
        </pc:spChg>
        <pc:picChg chg="del">
          <ac:chgData name="Улитин Иван" userId="42d996a27954101f" providerId="Windows Live" clId="Web-{891F5C6E-3146-4974-8464-42BA931C1EB5}" dt="2023-12-06T13:33:16.614" v="243"/>
          <ac:picMkLst>
            <pc:docMk/>
            <pc:sldMk cId="482166737" sldId="781"/>
            <ac:picMk id="3" creationId="{CB389FEE-2A4A-8421-B3D2-8AF1894752FF}"/>
          </ac:picMkLst>
        </pc:picChg>
        <pc:picChg chg="del">
          <ac:chgData name="Улитин Иван" userId="42d996a27954101f" providerId="Windows Live" clId="Web-{891F5C6E-3146-4974-8464-42BA931C1EB5}" dt="2023-12-06T13:33:16.129" v="242"/>
          <ac:picMkLst>
            <pc:docMk/>
            <pc:sldMk cId="482166737" sldId="781"/>
            <ac:picMk id="4" creationId="{92DE4C17-53E2-20D4-80A1-F9441CDF7CC4}"/>
          </ac:picMkLst>
        </pc:picChg>
        <pc:picChg chg="del">
          <ac:chgData name="Улитин Иван" userId="42d996a27954101f" providerId="Windows Live" clId="Web-{891F5C6E-3146-4974-8464-42BA931C1EB5}" dt="2023-12-06T13:33:17.332" v="244"/>
          <ac:picMkLst>
            <pc:docMk/>
            <pc:sldMk cId="482166737" sldId="781"/>
            <ac:picMk id="5" creationId="{D2EF9B86-973E-95E7-E353-6E9E0910F875}"/>
          </ac:picMkLst>
        </pc:picChg>
        <pc:picChg chg="del">
          <ac:chgData name="Улитин Иван" userId="42d996a27954101f" providerId="Windows Live" clId="Web-{891F5C6E-3146-4974-8464-42BA931C1EB5}" dt="2023-12-06T13:33:17.895" v="245"/>
          <ac:picMkLst>
            <pc:docMk/>
            <pc:sldMk cId="482166737" sldId="781"/>
            <ac:picMk id="7" creationId="{7749B31D-BF8A-AF63-7006-E943407A6808}"/>
          </ac:picMkLst>
        </pc:picChg>
      </pc:sldChg>
      <pc:sldChg chg="addSp delSp modSp add replId">
        <pc:chgData name="Улитин Иван" userId="42d996a27954101f" providerId="Windows Live" clId="Web-{891F5C6E-3146-4974-8464-42BA931C1EB5}" dt="2023-12-06T14:25:30.070" v="574" actId="20577"/>
        <pc:sldMkLst>
          <pc:docMk/>
          <pc:sldMk cId="3662948101" sldId="782"/>
        </pc:sldMkLst>
        <pc:spChg chg="del mod">
          <ac:chgData name="Улитин Иван" userId="42d996a27954101f" providerId="Windows Live" clId="Web-{891F5C6E-3146-4974-8464-42BA931C1EB5}" dt="2023-12-06T14:12:23.725" v="463"/>
          <ac:spMkLst>
            <pc:docMk/>
            <pc:sldMk cId="3662948101" sldId="782"/>
            <ac:spMk id="4" creationId="{30C0F069-E691-6B35-D489-42A0C2B38015}"/>
          </ac:spMkLst>
        </pc:spChg>
        <pc:spChg chg="add del mod">
          <ac:chgData name="Улитин Иван" userId="42d996a27954101f" providerId="Windows Live" clId="Web-{891F5C6E-3146-4974-8464-42BA931C1EB5}" dt="2023-12-06T14:25:30.070" v="574" actId="20577"/>
          <ac:spMkLst>
            <pc:docMk/>
            <pc:sldMk cId="3662948101" sldId="782"/>
            <ac:spMk id="6" creationId="{DD0D1745-60B6-A6BB-AB8C-E30FAAD75021}"/>
          </ac:spMkLst>
        </pc:spChg>
        <pc:picChg chg="del">
          <ac:chgData name="Улитин Иван" userId="42d996a27954101f" providerId="Windows Live" clId="Web-{891F5C6E-3146-4974-8464-42BA931C1EB5}" dt="2023-12-06T14:12:19.178" v="458"/>
          <ac:picMkLst>
            <pc:docMk/>
            <pc:sldMk cId="3662948101" sldId="782"/>
            <ac:picMk id="5" creationId="{189AB604-F83C-17D6-9EB4-6F089DCC5D7B}"/>
          </ac:picMkLst>
        </pc:picChg>
        <pc:picChg chg="del">
          <ac:chgData name="Улитин Иван" userId="42d996a27954101f" providerId="Windows Live" clId="Web-{891F5C6E-3146-4974-8464-42BA931C1EB5}" dt="2023-12-06T14:12:16.928" v="454"/>
          <ac:picMkLst>
            <pc:docMk/>
            <pc:sldMk cId="3662948101" sldId="782"/>
            <ac:picMk id="7" creationId="{6ED2635D-3B80-7EE1-E564-31D6F2D25338}"/>
          </ac:picMkLst>
        </pc:picChg>
        <pc:picChg chg="add mod">
          <ac:chgData name="Улитин Иван" userId="42d996a27954101f" providerId="Windows Live" clId="Web-{891F5C6E-3146-4974-8464-42BA931C1EB5}" dt="2023-12-06T14:13:59.012" v="511" actId="1076"/>
          <ac:picMkLst>
            <pc:docMk/>
            <pc:sldMk cId="3662948101" sldId="782"/>
            <ac:picMk id="8" creationId="{2FF871BB-122E-4067-BED7-038A94763808}"/>
          </ac:picMkLst>
        </pc:picChg>
        <pc:picChg chg="add mod">
          <ac:chgData name="Улитин Иван" userId="42d996a27954101f" providerId="Windows Live" clId="Web-{891F5C6E-3146-4974-8464-42BA931C1EB5}" dt="2023-12-06T14:14:20.358" v="518" actId="1076"/>
          <ac:picMkLst>
            <pc:docMk/>
            <pc:sldMk cId="3662948101" sldId="782"/>
            <ac:picMk id="9" creationId="{DA8BCFDC-C2BC-E92A-7527-8243894DD5DC}"/>
          </ac:picMkLst>
        </pc:picChg>
        <pc:picChg chg="add mod">
          <ac:chgData name="Улитин Иван" userId="42d996a27954101f" providerId="Windows Live" clId="Web-{891F5C6E-3146-4974-8464-42BA931C1EB5}" dt="2023-12-06T14:24:32.926" v="552" actId="1076"/>
          <ac:picMkLst>
            <pc:docMk/>
            <pc:sldMk cId="3662948101" sldId="782"/>
            <ac:picMk id="10" creationId="{72E961F1-4B40-9F13-C702-C8D8FCCA7371}"/>
          </ac:picMkLst>
        </pc:picChg>
        <pc:picChg chg="add mod">
          <ac:chgData name="Улитин Иван" userId="42d996a27954101f" providerId="Windows Live" clId="Web-{891F5C6E-3146-4974-8464-42BA931C1EB5}" dt="2023-12-06T14:24:32.942" v="553" actId="1076"/>
          <ac:picMkLst>
            <pc:docMk/>
            <pc:sldMk cId="3662948101" sldId="782"/>
            <ac:picMk id="11" creationId="{5D93AB97-ECA6-D42E-840D-AD4B7F00D112}"/>
          </ac:picMkLst>
        </pc:picChg>
      </pc:sldChg>
      <pc:sldChg chg="modSp add replId">
        <pc:chgData name="Улитин Иван" userId="42d996a27954101f" providerId="Windows Live" clId="Web-{891F5C6E-3146-4974-8464-42BA931C1EB5}" dt="2023-12-06T14:45:02.627" v="657" actId="20577"/>
        <pc:sldMkLst>
          <pc:docMk/>
          <pc:sldMk cId="1288656856" sldId="783"/>
        </pc:sldMkLst>
        <pc:spChg chg="mod">
          <ac:chgData name="Улитин Иван" userId="42d996a27954101f" providerId="Windows Live" clId="Web-{891F5C6E-3146-4974-8464-42BA931C1EB5}" dt="2023-12-06T14:36:44.471" v="647" actId="20577"/>
          <ac:spMkLst>
            <pc:docMk/>
            <pc:sldMk cId="1288656856" sldId="783"/>
            <ac:spMk id="2" creationId="{019E7640-A2C7-8BE8-41B8-B1A386A42150}"/>
          </ac:spMkLst>
        </pc:spChg>
        <pc:spChg chg="mod">
          <ac:chgData name="Улитин Иван" userId="42d996a27954101f" providerId="Windows Live" clId="Web-{891F5C6E-3146-4974-8464-42BA931C1EB5}" dt="2023-12-06T14:45:02.627" v="657" actId="20577"/>
          <ac:spMkLst>
            <pc:docMk/>
            <pc:sldMk cId="1288656856" sldId="783"/>
            <ac:spMk id="6" creationId="{9574E451-A958-B76D-CC63-C9A2E3B020C7}"/>
          </ac:spMkLst>
        </pc:spChg>
      </pc:sldChg>
      <pc:sldChg chg="modSp add ord replId">
        <pc:chgData name="Улитин Иван" userId="42d996a27954101f" providerId="Windows Live" clId="Web-{891F5C6E-3146-4974-8464-42BA931C1EB5}" dt="2023-12-06T15:08:17.402" v="928"/>
        <pc:sldMkLst>
          <pc:docMk/>
          <pc:sldMk cId="2852740644" sldId="784"/>
        </pc:sldMkLst>
        <pc:spChg chg="mod">
          <ac:chgData name="Улитин Иван" userId="42d996a27954101f" providerId="Windows Live" clId="Web-{891F5C6E-3146-4974-8464-42BA931C1EB5}" dt="2023-12-06T15:06:01.362" v="872" actId="20577"/>
          <ac:spMkLst>
            <pc:docMk/>
            <pc:sldMk cId="2852740644" sldId="784"/>
            <ac:spMk id="6" creationId="{9574E451-A958-B76D-CC63-C9A2E3B020C7}"/>
          </ac:spMkLst>
        </pc:spChg>
      </pc:sldChg>
      <pc:sldChg chg="addSp modSp add replId">
        <pc:chgData name="Улитин Иван" userId="42d996a27954101f" providerId="Windows Live" clId="Web-{891F5C6E-3146-4974-8464-42BA931C1EB5}" dt="2023-12-06T14:50:17.537" v="770" actId="20577"/>
        <pc:sldMkLst>
          <pc:docMk/>
          <pc:sldMk cId="2886853419" sldId="785"/>
        </pc:sldMkLst>
        <pc:spChg chg="mod">
          <ac:chgData name="Улитин Иван" userId="42d996a27954101f" providerId="Windows Live" clId="Web-{891F5C6E-3146-4974-8464-42BA931C1EB5}" dt="2023-12-06T14:50:17.537" v="770" actId="20577"/>
          <ac:spMkLst>
            <pc:docMk/>
            <pc:sldMk cId="2886853419" sldId="785"/>
            <ac:spMk id="6" creationId="{9574E451-A958-B76D-CC63-C9A2E3B020C7}"/>
          </ac:spMkLst>
        </pc:spChg>
        <pc:picChg chg="add mod">
          <ac:chgData name="Улитин Иван" userId="42d996a27954101f" providerId="Windows Live" clId="Web-{891F5C6E-3146-4974-8464-42BA931C1EB5}" dt="2023-12-06T14:49:08.705" v="740" actId="1076"/>
          <ac:picMkLst>
            <pc:docMk/>
            <pc:sldMk cId="2886853419" sldId="785"/>
            <ac:picMk id="3" creationId="{3EF85276-B49B-1CCE-DBFE-ED5730FF3C3C}"/>
          </ac:picMkLst>
        </pc:picChg>
      </pc:sldChg>
      <pc:sldChg chg="addSp delSp modSp add replId">
        <pc:chgData name="Улитин Иван" userId="42d996a27954101f" providerId="Windows Live" clId="Web-{891F5C6E-3146-4974-8464-42BA931C1EB5}" dt="2023-12-06T15:00:12.512" v="860" actId="20577"/>
        <pc:sldMkLst>
          <pc:docMk/>
          <pc:sldMk cId="3880719840" sldId="786"/>
        </pc:sldMkLst>
        <pc:spChg chg="mod">
          <ac:chgData name="Улитин Иван" userId="42d996a27954101f" providerId="Windows Live" clId="Web-{891F5C6E-3146-4974-8464-42BA931C1EB5}" dt="2023-12-06T15:00:12.512" v="860" actId="20577"/>
          <ac:spMkLst>
            <pc:docMk/>
            <pc:sldMk cId="3880719840" sldId="786"/>
            <ac:spMk id="6" creationId="{9574E451-A958-B76D-CC63-C9A2E3B020C7}"/>
          </ac:spMkLst>
        </pc:spChg>
        <pc:picChg chg="del">
          <ac:chgData name="Улитин Иван" userId="42d996a27954101f" providerId="Windows Live" clId="Web-{891F5C6E-3146-4974-8464-42BA931C1EB5}" dt="2023-12-06T14:57:07.641" v="772"/>
          <ac:picMkLst>
            <pc:docMk/>
            <pc:sldMk cId="3880719840" sldId="786"/>
            <ac:picMk id="3" creationId="{3EF85276-B49B-1CCE-DBFE-ED5730FF3C3C}"/>
          </ac:picMkLst>
        </pc:picChg>
        <pc:picChg chg="add mod">
          <ac:chgData name="Улитин Иван" userId="42d996a27954101f" providerId="Windows Live" clId="Web-{891F5C6E-3146-4974-8464-42BA931C1EB5}" dt="2023-12-06T14:58:02.316" v="789" actId="1076"/>
          <ac:picMkLst>
            <pc:docMk/>
            <pc:sldMk cId="3880719840" sldId="786"/>
            <ac:picMk id="4" creationId="{95ABF378-0372-662E-BE7E-E024B4C4141F}"/>
          </ac:picMkLst>
        </pc:picChg>
        <pc:picChg chg="add mod">
          <ac:chgData name="Улитин Иван" userId="42d996a27954101f" providerId="Windows Live" clId="Web-{891F5C6E-3146-4974-8464-42BA931C1EB5}" dt="2023-12-06T15:00:02.855" v="854" actId="1076"/>
          <ac:picMkLst>
            <pc:docMk/>
            <pc:sldMk cId="3880719840" sldId="786"/>
            <ac:picMk id="5" creationId="{82CE9D08-9609-2BCA-15E8-EBC5F0980DB6}"/>
          </ac:picMkLst>
        </pc:picChg>
      </pc:sldChg>
      <pc:sldChg chg="addSp modSp add replId">
        <pc:chgData name="Улитин Иван" userId="42d996a27954101f" providerId="Windows Live" clId="Web-{891F5C6E-3146-4974-8464-42BA931C1EB5}" dt="2023-12-06T15:07:53.259" v="927" actId="20577"/>
        <pc:sldMkLst>
          <pc:docMk/>
          <pc:sldMk cId="1389613170" sldId="787"/>
        </pc:sldMkLst>
        <pc:spChg chg="mod">
          <ac:chgData name="Улитин Иван" userId="42d996a27954101f" providerId="Windows Live" clId="Web-{891F5C6E-3146-4974-8464-42BA931C1EB5}" dt="2023-12-06T15:07:53.259" v="927" actId="20577"/>
          <ac:spMkLst>
            <pc:docMk/>
            <pc:sldMk cId="1389613170" sldId="787"/>
            <ac:spMk id="6" creationId="{9574E451-A958-B76D-CC63-C9A2E3B020C7}"/>
          </ac:spMkLst>
        </pc:spChg>
        <pc:picChg chg="add mod">
          <ac:chgData name="Улитин Иван" userId="42d996a27954101f" providerId="Windows Live" clId="Web-{891F5C6E-3146-4974-8464-42BA931C1EB5}" dt="2023-12-06T15:07:11.554" v="889" actId="1076"/>
          <ac:picMkLst>
            <pc:docMk/>
            <pc:sldMk cId="1389613170" sldId="787"/>
            <ac:picMk id="3" creationId="{8712B8CA-4402-1E74-8FDF-182AEF27B6C2}"/>
          </ac:picMkLst>
        </pc:picChg>
        <pc:picChg chg="add mod">
          <ac:chgData name="Улитин Иван" userId="42d996a27954101f" providerId="Windows Live" clId="Web-{891F5C6E-3146-4974-8464-42BA931C1EB5}" dt="2023-12-06T15:07:48.618" v="913" actId="1076"/>
          <ac:picMkLst>
            <pc:docMk/>
            <pc:sldMk cId="1389613170" sldId="787"/>
            <ac:picMk id="4" creationId="{C4552702-5278-3EAF-34B3-F9CD58C5BC9C}"/>
          </ac:picMkLst>
        </pc:picChg>
      </pc:sldChg>
    </pc:docChg>
  </pc:docChgLst>
  <pc:docChgLst>
    <pc:chgData name="Улитин Иван" userId="42d996a27954101f" providerId="Windows Live" clId="Web-{D3C5C72B-18E8-4E57-8700-24002E81CDF3}"/>
    <pc:docChg chg="addSld delSld modSld sldOrd">
      <pc:chgData name="Улитин Иван" userId="42d996a27954101f" providerId="Windows Live" clId="Web-{D3C5C72B-18E8-4E57-8700-24002E81CDF3}" dt="2023-12-05T08:52:23.793" v="509" actId="14100"/>
      <pc:docMkLst>
        <pc:docMk/>
      </pc:docMkLst>
      <pc:sldChg chg="modSp">
        <pc:chgData name="Улитин Иван" userId="42d996a27954101f" providerId="Windows Live" clId="Web-{D3C5C72B-18E8-4E57-8700-24002E81CDF3}" dt="2023-12-04T23:17:24.319" v="13" actId="20577"/>
        <pc:sldMkLst>
          <pc:docMk/>
          <pc:sldMk cId="1487700712" sldId="256"/>
        </pc:sldMkLst>
        <pc:spChg chg="mod">
          <ac:chgData name="Улитин Иван" userId="42d996a27954101f" providerId="Windows Live" clId="Web-{D3C5C72B-18E8-4E57-8700-24002E81CDF3}" dt="2023-12-04T23:17:24.319" v="13" actId="20577"/>
          <ac:spMkLst>
            <pc:docMk/>
            <pc:sldMk cId="1487700712" sldId="256"/>
            <ac:spMk id="3" creationId="{48B6CF59-4E5B-494D-A2F7-97ADD01E6497}"/>
          </ac:spMkLst>
        </pc:spChg>
      </pc:sldChg>
      <pc:sldChg chg="modSp">
        <pc:chgData name="Улитин Иван" userId="42d996a27954101f" providerId="Windows Live" clId="Web-{D3C5C72B-18E8-4E57-8700-24002E81CDF3}" dt="2023-12-05T08:46:00.971" v="382" actId="20577"/>
        <pc:sldMkLst>
          <pc:docMk/>
          <pc:sldMk cId="2964149920" sldId="757"/>
        </pc:sldMkLst>
        <pc:spChg chg="mod">
          <ac:chgData name="Улитин Иван" userId="42d996a27954101f" providerId="Windows Live" clId="Web-{D3C5C72B-18E8-4E57-8700-24002E81CDF3}" dt="2023-12-05T08:46:00.971" v="382" actId="20577"/>
          <ac:spMkLst>
            <pc:docMk/>
            <pc:sldMk cId="2964149920" sldId="757"/>
            <ac:spMk id="2" creationId="{CCF49DD9-7C17-5447-5BB0-F5C1DE00595E}"/>
          </ac:spMkLst>
        </pc:spChg>
      </pc:sldChg>
      <pc:sldChg chg="del">
        <pc:chgData name="Улитин Иван" userId="42d996a27954101f" providerId="Windows Live" clId="Web-{D3C5C72B-18E8-4E57-8700-24002E81CDF3}" dt="2023-12-04T23:33:16.461" v="99"/>
        <pc:sldMkLst>
          <pc:docMk/>
          <pc:sldMk cId="1933106952" sldId="758"/>
        </pc:sldMkLst>
      </pc:sldChg>
      <pc:sldChg chg="del">
        <pc:chgData name="Улитин Иван" userId="42d996a27954101f" providerId="Windows Live" clId="Web-{D3C5C72B-18E8-4E57-8700-24002E81CDF3}" dt="2023-12-04T23:33:16.461" v="98"/>
        <pc:sldMkLst>
          <pc:docMk/>
          <pc:sldMk cId="1118693995" sldId="759"/>
        </pc:sldMkLst>
      </pc:sldChg>
      <pc:sldChg chg="addSp delSp modSp">
        <pc:chgData name="Улитин Иван" userId="42d996a27954101f" providerId="Windows Live" clId="Web-{D3C5C72B-18E8-4E57-8700-24002E81CDF3}" dt="2023-12-05T08:02:31.920" v="372" actId="1076"/>
        <pc:sldMkLst>
          <pc:docMk/>
          <pc:sldMk cId="1704819334" sldId="760"/>
        </pc:sldMkLst>
        <pc:spChg chg="mod">
          <ac:chgData name="Улитин Иван" userId="42d996a27954101f" providerId="Windows Live" clId="Web-{D3C5C72B-18E8-4E57-8700-24002E81CDF3}" dt="2023-12-04T23:34:17.869" v="128" actId="20577"/>
          <ac:spMkLst>
            <pc:docMk/>
            <pc:sldMk cId="1704819334" sldId="760"/>
            <ac:spMk id="2" creationId="{019E7640-A2C7-8BE8-41B8-B1A386A42150}"/>
          </ac:spMkLst>
        </pc:spChg>
        <pc:spChg chg="add del mod">
          <ac:chgData name="Улитин Иван" userId="42d996a27954101f" providerId="Windows Live" clId="Web-{D3C5C72B-18E8-4E57-8700-24002E81CDF3}" dt="2023-12-05T08:02:07.670" v="369"/>
          <ac:spMkLst>
            <pc:docMk/>
            <pc:sldMk cId="1704819334" sldId="760"/>
            <ac:spMk id="3" creationId="{6E19A2CF-58E8-F42F-4D09-23357DCEB0C1}"/>
          </ac:spMkLst>
        </pc:spChg>
        <pc:spChg chg="del mod">
          <ac:chgData name="Улитин Иван" userId="42d996a27954101f" providerId="Windows Live" clId="Web-{D3C5C72B-18E8-4E57-8700-24002E81CDF3}" dt="2023-12-04T23:34:21.775" v="130"/>
          <ac:spMkLst>
            <pc:docMk/>
            <pc:sldMk cId="1704819334" sldId="760"/>
            <ac:spMk id="4" creationId="{3AA2DC4D-F89A-B6D6-C778-D4ED48FB32BE}"/>
          </ac:spMkLst>
        </pc:spChg>
        <pc:spChg chg="add mod">
          <ac:chgData name="Улитин Иван" userId="42d996a27954101f" providerId="Windows Live" clId="Web-{D3C5C72B-18E8-4E57-8700-24002E81CDF3}" dt="2023-12-05T08:02:31.920" v="372" actId="1076"/>
          <ac:spMkLst>
            <pc:docMk/>
            <pc:sldMk cId="1704819334" sldId="760"/>
            <ac:spMk id="6" creationId="{9574E451-A958-B76D-CC63-C9A2E3B020C7}"/>
          </ac:spMkLst>
        </pc:spChg>
        <pc:picChg chg="add del mod modCrop">
          <ac:chgData name="Улитин Иван" userId="42d996a27954101f" providerId="Windows Live" clId="Web-{D3C5C72B-18E8-4E57-8700-24002E81CDF3}" dt="2023-12-04T23:34:19.947" v="129"/>
          <ac:picMkLst>
            <pc:docMk/>
            <pc:sldMk cId="1704819334" sldId="760"/>
            <ac:picMk id="3" creationId="{294DAC3E-71B2-5560-A8CE-21B8430B75DC}"/>
          </ac:picMkLst>
        </pc:picChg>
        <pc:picChg chg="add del mod">
          <ac:chgData name="Улитин Иван" userId="42d996a27954101f" providerId="Windows Live" clId="Web-{D3C5C72B-18E8-4E57-8700-24002E81CDF3}" dt="2023-12-05T08:02:08.405" v="370"/>
          <ac:picMkLst>
            <pc:docMk/>
            <pc:sldMk cId="1704819334" sldId="760"/>
            <ac:picMk id="4" creationId="{53001837-4366-98B7-D048-EDCB55689431}"/>
          </ac:picMkLst>
        </pc:picChg>
      </pc:sldChg>
      <pc:sldChg chg="modSp add ord replId">
        <pc:chgData name="Улитин Иван" userId="42d996a27954101f" providerId="Windows Live" clId="Web-{D3C5C72B-18E8-4E57-8700-24002E81CDF3}" dt="2023-12-05T08:45:56.767" v="381" actId="20577"/>
        <pc:sldMkLst>
          <pc:docMk/>
          <pc:sldMk cId="4018512614" sldId="761"/>
        </pc:sldMkLst>
        <pc:spChg chg="mod">
          <ac:chgData name="Улитин Иван" userId="42d996a27954101f" providerId="Windows Live" clId="Web-{D3C5C72B-18E8-4E57-8700-24002E81CDF3}" dt="2023-12-05T08:45:56.767" v="381" actId="20577"/>
          <ac:spMkLst>
            <pc:docMk/>
            <pc:sldMk cId="4018512614" sldId="761"/>
            <ac:spMk id="2" creationId="{019E7640-A2C7-8BE8-41B8-B1A386A42150}"/>
          </ac:spMkLst>
        </pc:spChg>
        <pc:spChg chg="mod">
          <ac:chgData name="Улитин Иван" userId="42d996a27954101f" providerId="Windows Live" clId="Web-{D3C5C72B-18E8-4E57-8700-24002E81CDF3}" dt="2023-12-04T23:33:50.040" v="113" actId="20577"/>
          <ac:spMkLst>
            <pc:docMk/>
            <pc:sldMk cId="4018512614" sldId="761"/>
            <ac:spMk id="4" creationId="{3AA2DC4D-F89A-B6D6-C778-D4ED48FB32BE}"/>
          </ac:spMkLst>
        </pc:spChg>
      </pc:sldChg>
      <pc:sldChg chg="delSp modSp add replId">
        <pc:chgData name="Улитин Иван" userId="42d996a27954101f" providerId="Windows Live" clId="Web-{D3C5C72B-18E8-4E57-8700-24002E81CDF3}" dt="2023-12-05T08:02:54.514" v="379" actId="1076"/>
        <pc:sldMkLst>
          <pc:docMk/>
          <pc:sldMk cId="805229121" sldId="762"/>
        </pc:sldMkLst>
        <pc:spChg chg="mod">
          <ac:chgData name="Улитин Иван" userId="42d996a27954101f" providerId="Windows Live" clId="Web-{D3C5C72B-18E8-4E57-8700-24002E81CDF3}" dt="2023-12-05T08:02:51.123" v="378" actId="1076"/>
          <ac:spMkLst>
            <pc:docMk/>
            <pc:sldMk cId="805229121" sldId="762"/>
            <ac:spMk id="3" creationId="{6E19A2CF-58E8-F42F-4D09-23357DCEB0C1}"/>
          </ac:spMkLst>
        </pc:spChg>
        <pc:spChg chg="del">
          <ac:chgData name="Улитин Иван" userId="42d996a27954101f" providerId="Windows Live" clId="Web-{D3C5C72B-18E8-4E57-8700-24002E81CDF3}" dt="2023-12-05T08:02:36.717" v="373"/>
          <ac:spMkLst>
            <pc:docMk/>
            <pc:sldMk cId="805229121" sldId="762"/>
            <ac:spMk id="6" creationId="{9574E451-A958-B76D-CC63-C9A2E3B020C7}"/>
          </ac:spMkLst>
        </pc:spChg>
        <pc:picChg chg="mod">
          <ac:chgData name="Улитин Иван" userId="42d996a27954101f" providerId="Windows Live" clId="Web-{D3C5C72B-18E8-4E57-8700-24002E81CDF3}" dt="2023-12-05T08:02:54.514" v="379" actId="1076"/>
          <ac:picMkLst>
            <pc:docMk/>
            <pc:sldMk cId="805229121" sldId="762"/>
            <ac:picMk id="4" creationId="{53001837-4366-98B7-D048-EDCB55689431}"/>
          </ac:picMkLst>
        </pc:picChg>
      </pc:sldChg>
      <pc:sldChg chg="modSp add replId">
        <pc:chgData name="Улитин Иван" userId="42d996a27954101f" providerId="Windows Live" clId="Web-{D3C5C72B-18E8-4E57-8700-24002E81CDF3}" dt="2023-12-05T08:48:43.193" v="411" actId="20577"/>
        <pc:sldMkLst>
          <pc:docMk/>
          <pc:sldMk cId="92204369" sldId="763"/>
        </pc:sldMkLst>
        <pc:spChg chg="mod">
          <ac:chgData name="Улитин Иван" userId="42d996a27954101f" providerId="Windows Live" clId="Web-{D3C5C72B-18E8-4E57-8700-24002E81CDF3}" dt="2023-12-05T08:48:43.193" v="411" actId="20577"/>
          <ac:spMkLst>
            <pc:docMk/>
            <pc:sldMk cId="92204369" sldId="763"/>
            <ac:spMk id="2" creationId="{CCF49DD9-7C17-5447-5BB0-F5C1DE00595E}"/>
          </ac:spMkLst>
        </pc:spChg>
      </pc:sldChg>
      <pc:sldChg chg="addSp modSp add replId">
        <pc:chgData name="Улитин Иван" userId="42d996a27954101f" providerId="Windows Live" clId="Web-{D3C5C72B-18E8-4E57-8700-24002E81CDF3}" dt="2023-12-05T08:50:34.806" v="491" actId="1076"/>
        <pc:sldMkLst>
          <pc:docMk/>
          <pc:sldMk cId="2863736597" sldId="764"/>
        </pc:sldMkLst>
        <pc:spChg chg="mod">
          <ac:chgData name="Улитин Иван" userId="42d996a27954101f" providerId="Windows Live" clId="Web-{D3C5C72B-18E8-4E57-8700-24002E81CDF3}" dt="2023-12-05T08:48:57.022" v="427" actId="20577"/>
          <ac:spMkLst>
            <pc:docMk/>
            <pc:sldMk cId="2863736597" sldId="764"/>
            <ac:spMk id="2" creationId="{019E7640-A2C7-8BE8-41B8-B1A386A42150}"/>
          </ac:spMkLst>
        </pc:spChg>
        <pc:spChg chg="mod">
          <ac:chgData name="Улитин Иван" userId="42d996a27954101f" providerId="Windows Live" clId="Web-{D3C5C72B-18E8-4E57-8700-24002E81CDF3}" dt="2023-12-05T08:50:16.961" v="486" actId="1076"/>
          <ac:spMkLst>
            <pc:docMk/>
            <pc:sldMk cId="2863736597" sldId="764"/>
            <ac:spMk id="6" creationId="{9574E451-A958-B76D-CC63-C9A2E3B020C7}"/>
          </ac:spMkLst>
        </pc:spChg>
        <pc:picChg chg="add mod">
          <ac:chgData name="Улитин Иван" userId="42d996a27954101f" providerId="Windows Live" clId="Web-{D3C5C72B-18E8-4E57-8700-24002E81CDF3}" dt="2023-12-05T08:50:34.806" v="491" actId="1076"/>
          <ac:picMkLst>
            <pc:docMk/>
            <pc:sldMk cId="2863736597" sldId="764"/>
            <ac:picMk id="3" creationId="{E15F553F-922E-81B8-762F-8C050044C68E}"/>
          </ac:picMkLst>
        </pc:picChg>
      </pc:sldChg>
      <pc:sldChg chg="del">
        <pc:chgData name="Улитин Иван" userId="42d996a27954101f" providerId="Windows Live" clId="Web-{D3C5C72B-18E8-4E57-8700-24002E81CDF3}" dt="2023-12-04T23:33:16.461" v="97"/>
        <pc:sldMkLst>
          <pc:docMk/>
          <pc:sldMk cId="2196087430" sldId="765"/>
        </pc:sldMkLst>
      </pc:sldChg>
      <pc:sldChg chg="modSp add replId">
        <pc:chgData name="Улитин Иван" userId="42d996a27954101f" providerId="Windows Live" clId="Web-{D3C5C72B-18E8-4E57-8700-24002E81CDF3}" dt="2023-12-05T08:51:56.401" v="506" actId="20577"/>
        <pc:sldMkLst>
          <pc:docMk/>
          <pc:sldMk cId="3423032011" sldId="765"/>
        </pc:sldMkLst>
        <pc:spChg chg="mod">
          <ac:chgData name="Улитин Иван" userId="42d996a27954101f" providerId="Windows Live" clId="Web-{D3C5C72B-18E8-4E57-8700-24002E81CDF3}" dt="2023-12-05T08:51:56.401" v="506" actId="20577"/>
          <ac:spMkLst>
            <pc:docMk/>
            <pc:sldMk cId="3423032011" sldId="765"/>
            <ac:spMk id="6" creationId="{9574E451-A958-B76D-CC63-C9A2E3B020C7}"/>
          </ac:spMkLst>
        </pc:spChg>
      </pc:sldChg>
      <pc:sldChg chg="delSp modSp add replId">
        <pc:chgData name="Улитин Иван" userId="42d996a27954101f" providerId="Windows Live" clId="Web-{D3C5C72B-18E8-4E57-8700-24002E81CDF3}" dt="2023-12-05T08:52:23.793" v="509" actId="14100"/>
        <pc:sldMkLst>
          <pc:docMk/>
          <pc:sldMk cId="1135317540" sldId="766"/>
        </pc:sldMkLst>
        <pc:spChg chg="mod">
          <ac:chgData name="Улитин Иван" userId="42d996a27954101f" providerId="Windows Live" clId="Web-{D3C5C72B-18E8-4E57-8700-24002E81CDF3}" dt="2023-12-05T08:52:23.793" v="509" actId="14100"/>
          <ac:spMkLst>
            <pc:docMk/>
            <pc:sldMk cId="1135317540" sldId="766"/>
            <ac:spMk id="6" creationId="{9574E451-A958-B76D-CC63-C9A2E3B020C7}"/>
          </ac:spMkLst>
        </pc:spChg>
        <pc:picChg chg="del">
          <ac:chgData name="Улитин Иван" userId="42d996a27954101f" providerId="Windows Live" clId="Web-{D3C5C72B-18E8-4E57-8700-24002E81CDF3}" dt="2023-12-05T08:52:21.215" v="508"/>
          <ac:picMkLst>
            <pc:docMk/>
            <pc:sldMk cId="1135317540" sldId="766"/>
            <ac:picMk id="3" creationId="{E15F553F-922E-81B8-762F-8C050044C68E}"/>
          </ac:picMkLst>
        </pc:picChg>
      </pc:sldChg>
      <pc:sldChg chg="del">
        <pc:chgData name="Улитин Иван" userId="42d996a27954101f" providerId="Windows Live" clId="Web-{D3C5C72B-18E8-4E57-8700-24002E81CDF3}" dt="2023-12-04T23:33:16.461" v="96"/>
        <pc:sldMkLst>
          <pc:docMk/>
          <pc:sldMk cId="2369840948" sldId="766"/>
        </pc:sldMkLst>
      </pc:sldChg>
      <pc:sldChg chg="del">
        <pc:chgData name="Улитин Иван" userId="42d996a27954101f" providerId="Windows Live" clId="Web-{D3C5C72B-18E8-4E57-8700-24002E81CDF3}" dt="2023-12-04T23:33:16.445" v="95"/>
        <pc:sldMkLst>
          <pc:docMk/>
          <pc:sldMk cId="2283598283" sldId="767"/>
        </pc:sldMkLst>
      </pc:sldChg>
      <pc:sldChg chg="del">
        <pc:chgData name="Улитин Иван" userId="42d996a27954101f" providerId="Windows Live" clId="Web-{D3C5C72B-18E8-4E57-8700-24002E81CDF3}" dt="2023-12-04T23:33:16.445" v="86"/>
        <pc:sldMkLst>
          <pc:docMk/>
          <pc:sldMk cId="1016450237" sldId="768"/>
        </pc:sldMkLst>
      </pc:sldChg>
      <pc:sldChg chg="del">
        <pc:chgData name="Улитин Иван" userId="42d996a27954101f" providerId="Windows Live" clId="Web-{D3C5C72B-18E8-4E57-8700-24002E81CDF3}" dt="2023-12-04T23:33:16.445" v="94"/>
        <pc:sldMkLst>
          <pc:docMk/>
          <pc:sldMk cId="2728814559" sldId="769"/>
        </pc:sldMkLst>
      </pc:sldChg>
      <pc:sldChg chg="del">
        <pc:chgData name="Улитин Иван" userId="42d996a27954101f" providerId="Windows Live" clId="Web-{D3C5C72B-18E8-4E57-8700-24002E81CDF3}" dt="2023-12-04T23:33:16.445" v="93"/>
        <pc:sldMkLst>
          <pc:docMk/>
          <pc:sldMk cId="3310366694" sldId="770"/>
        </pc:sldMkLst>
      </pc:sldChg>
      <pc:sldChg chg="del">
        <pc:chgData name="Улитин Иван" userId="42d996a27954101f" providerId="Windows Live" clId="Web-{D3C5C72B-18E8-4E57-8700-24002E81CDF3}" dt="2023-12-04T23:33:16.445" v="92"/>
        <pc:sldMkLst>
          <pc:docMk/>
          <pc:sldMk cId="3733460899" sldId="782"/>
        </pc:sldMkLst>
      </pc:sldChg>
      <pc:sldChg chg="del">
        <pc:chgData name="Улитин Иван" userId="42d996a27954101f" providerId="Windows Live" clId="Web-{D3C5C72B-18E8-4E57-8700-24002E81CDF3}" dt="2023-12-04T23:33:16.445" v="91"/>
        <pc:sldMkLst>
          <pc:docMk/>
          <pc:sldMk cId="1664065765" sldId="783"/>
        </pc:sldMkLst>
      </pc:sldChg>
      <pc:sldChg chg="del">
        <pc:chgData name="Улитин Иван" userId="42d996a27954101f" providerId="Windows Live" clId="Web-{D3C5C72B-18E8-4E57-8700-24002E81CDF3}" dt="2023-12-04T23:33:16.445" v="90"/>
        <pc:sldMkLst>
          <pc:docMk/>
          <pc:sldMk cId="2759662480" sldId="784"/>
        </pc:sldMkLst>
      </pc:sldChg>
      <pc:sldChg chg="del">
        <pc:chgData name="Улитин Иван" userId="42d996a27954101f" providerId="Windows Live" clId="Web-{D3C5C72B-18E8-4E57-8700-24002E81CDF3}" dt="2023-12-04T23:33:16.445" v="89"/>
        <pc:sldMkLst>
          <pc:docMk/>
          <pc:sldMk cId="1218568187" sldId="785"/>
        </pc:sldMkLst>
      </pc:sldChg>
      <pc:sldChg chg="del">
        <pc:chgData name="Улитин Иван" userId="42d996a27954101f" providerId="Windows Live" clId="Web-{D3C5C72B-18E8-4E57-8700-24002E81CDF3}" dt="2023-12-04T23:33:16.445" v="88"/>
        <pc:sldMkLst>
          <pc:docMk/>
          <pc:sldMk cId="3486437769" sldId="786"/>
        </pc:sldMkLst>
      </pc:sldChg>
      <pc:sldChg chg="del">
        <pc:chgData name="Улитин Иван" userId="42d996a27954101f" providerId="Windows Live" clId="Web-{D3C5C72B-18E8-4E57-8700-24002E81CDF3}" dt="2023-12-04T23:33:16.445" v="87"/>
        <pc:sldMkLst>
          <pc:docMk/>
          <pc:sldMk cId="1246645733" sldId="787"/>
        </pc:sldMkLst>
      </pc:sldChg>
      <pc:sldChg chg="del">
        <pc:chgData name="Улитин Иван" userId="42d996a27954101f" providerId="Windows Live" clId="Web-{D3C5C72B-18E8-4E57-8700-24002E81CDF3}" dt="2023-12-04T23:33:16.445" v="85"/>
        <pc:sldMkLst>
          <pc:docMk/>
          <pc:sldMk cId="1153068385" sldId="788"/>
        </pc:sldMkLst>
      </pc:sldChg>
      <pc:sldChg chg="del">
        <pc:chgData name="Улитин Иван" userId="42d996a27954101f" providerId="Windows Live" clId="Web-{D3C5C72B-18E8-4E57-8700-24002E81CDF3}" dt="2023-12-04T23:33:16.445" v="84"/>
        <pc:sldMkLst>
          <pc:docMk/>
          <pc:sldMk cId="1748581753" sldId="789"/>
        </pc:sldMkLst>
      </pc:sldChg>
      <pc:sldChg chg="del">
        <pc:chgData name="Улитин Иван" userId="42d996a27954101f" providerId="Windows Live" clId="Web-{D3C5C72B-18E8-4E57-8700-24002E81CDF3}" dt="2023-12-04T23:33:16.445" v="83"/>
        <pc:sldMkLst>
          <pc:docMk/>
          <pc:sldMk cId="1771363737" sldId="790"/>
        </pc:sldMkLst>
      </pc:sldChg>
      <pc:sldChg chg="del">
        <pc:chgData name="Улитин Иван" userId="42d996a27954101f" providerId="Windows Live" clId="Web-{D3C5C72B-18E8-4E57-8700-24002E81CDF3}" dt="2023-12-04T23:33:16.445" v="82"/>
        <pc:sldMkLst>
          <pc:docMk/>
          <pc:sldMk cId="934116030" sldId="791"/>
        </pc:sldMkLst>
      </pc:sldChg>
      <pc:sldChg chg="del">
        <pc:chgData name="Улитин Иван" userId="42d996a27954101f" providerId="Windows Live" clId="Web-{D3C5C72B-18E8-4E57-8700-24002E81CDF3}" dt="2023-12-04T23:33:16.429" v="78"/>
        <pc:sldMkLst>
          <pc:docMk/>
          <pc:sldMk cId="3002213616" sldId="792"/>
        </pc:sldMkLst>
      </pc:sldChg>
      <pc:sldChg chg="del">
        <pc:chgData name="Улитин Иван" userId="42d996a27954101f" providerId="Windows Live" clId="Web-{D3C5C72B-18E8-4E57-8700-24002E81CDF3}" dt="2023-12-04T23:33:16.429" v="81"/>
        <pc:sldMkLst>
          <pc:docMk/>
          <pc:sldMk cId="2976429178" sldId="793"/>
        </pc:sldMkLst>
      </pc:sldChg>
      <pc:sldChg chg="del">
        <pc:chgData name="Улитин Иван" userId="42d996a27954101f" providerId="Windows Live" clId="Web-{D3C5C72B-18E8-4E57-8700-24002E81CDF3}" dt="2023-12-04T23:33:16.429" v="79"/>
        <pc:sldMkLst>
          <pc:docMk/>
          <pc:sldMk cId="3729445311" sldId="794"/>
        </pc:sldMkLst>
      </pc:sldChg>
      <pc:sldChg chg="del">
        <pc:chgData name="Улитин Иван" userId="42d996a27954101f" providerId="Windows Live" clId="Web-{D3C5C72B-18E8-4E57-8700-24002E81CDF3}" dt="2023-12-04T23:33:16.429" v="80"/>
        <pc:sldMkLst>
          <pc:docMk/>
          <pc:sldMk cId="777162374" sldId="795"/>
        </pc:sldMkLst>
      </pc:sldChg>
      <pc:sldChg chg="del">
        <pc:chgData name="Улитин Иван" userId="42d996a27954101f" providerId="Windows Live" clId="Web-{D3C5C72B-18E8-4E57-8700-24002E81CDF3}" dt="2023-12-04T23:33:16.429" v="77"/>
        <pc:sldMkLst>
          <pc:docMk/>
          <pc:sldMk cId="447308640" sldId="797"/>
        </pc:sldMkLst>
      </pc:sldChg>
      <pc:sldChg chg="del">
        <pc:chgData name="Улитин Иван" userId="42d996a27954101f" providerId="Windows Live" clId="Web-{D3C5C72B-18E8-4E57-8700-24002E81CDF3}" dt="2023-12-04T23:33:16.414" v="76"/>
        <pc:sldMkLst>
          <pc:docMk/>
          <pc:sldMk cId="2524640937" sldId="798"/>
        </pc:sldMkLst>
      </pc:sldChg>
      <pc:sldChg chg="del">
        <pc:chgData name="Улитин Иван" userId="42d996a27954101f" providerId="Windows Live" clId="Web-{D3C5C72B-18E8-4E57-8700-24002E81CDF3}" dt="2023-12-04T23:33:16.414" v="75"/>
        <pc:sldMkLst>
          <pc:docMk/>
          <pc:sldMk cId="1895915518" sldId="799"/>
        </pc:sldMkLst>
      </pc:sldChg>
      <pc:sldChg chg="del">
        <pc:chgData name="Улитин Иван" userId="42d996a27954101f" providerId="Windows Live" clId="Web-{D3C5C72B-18E8-4E57-8700-24002E81CDF3}" dt="2023-12-04T23:33:16.414" v="74"/>
        <pc:sldMkLst>
          <pc:docMk/>
          <pc:sldMk cId="637403354" sldId="800"/>
        </pc:sldMkLst>
      </pc:sldChg>
    </pc:docChg>
  </pc:docChgLst>
  <pc:docChgLst>
    <pc:chgData name="Улитин Иван" userId="42d996a27954101f" providerId="Windows Live" clId="Web-{159E3093-E8EE-4FA1-9472-12A91F155285}"/>
    <pc:docChg chg="addSld delSld modSld sldOrd">
      <pc:chgData name="Улитин Иван" userId="42d996a27954101f" providerId="Windows Live" clId="Web-{159E3093-E8EE-4FA1-9472-12A91F155285}" dt="2023-11-13T23:17:21.201" v="2222" actId="1076"/>
      <pc:docMkLst>
        <pc:docMk/>
      </pc:docMkLst>
      <pc:sldChg chg="modSp">
        <pc:chgData name="Улитин Иван" userId="42d996a27954101f" providerId="Windows Live" clId="Web-{159E3093-E8EE-4FA1-9472-12A91F155285}" dt="2023-11-13T20:34:04.812" v="19" actId="20577"/>
        <pc:sldMkLst>
          <pc:docMk/>
          <pc:sldMk cId="1487700712" sldId="256"/>
        </pc:sldMkLst>
        <pc:spChg chg="mod">
          <ac:chgData name="Улитин Иван" userId="42d996a27954101f" providerId="Windows Live" clId="Web-{159E3093-E8EE-4FA1-9472-12A91F155285}" dt="2023-11-13T20:34:04.812" v="19" actId="20577"/>
          <ac:spMkLst>
            <pc:docMk/>
            <pc:sldMk cId="1487700712" sldId="256"/>
            <ac:spMk id="3" creationId="{48B6CF59-4E5B-494D-A2F7-97ADD01E6497}"/>
          </ac:spMkLst>
        </pc:spChg>
      </pc:sldChg>
      <pc:sldChg chg="modSp add">
        <pc:chgData name="Улитин Иван" userId="42d996a27954101f" providerId="Windows Live" clId="Web-{159E3093-E8EE-4FA1-9472-12A91F155285}" dt="2023-11-13T21:01:45.251" v="177" actId="20577"/>
        <pc:sldMkLst>
          <pc:docMk/>
          <pc:sldMk cId="3556641226" sldId="771"/>
        </pc:sldMkLst>
        <pc:spChg chg="mod">
          <ac:chgData name="Улитин Иван" userId="42d996a27954101f" providerId="Windows Live" clId="Web-{159E3093-E8EE-4FA1-9472-12A91F155285}" dt="2023-11-13T20:34:36.798" v="34" actId="20577"/>
          <ac:spMkLst>
            <pc:docMk/>
            <pc:sldMk cId="3556641226" sldId="771"/>
            <ac:spMk id="2" creationId="{019E7640-A2C7-8BE8-41B8-B1A386A42150}"/>
          </ac:spMkLst>
        </pc:spChg>
        <pc:spChg chg="mod">
          <ac:chgData name="Улитин Иван" userId="42d996a27954101f" providerId="Windows Live" clId="Web-{159E3093-E8EE-4FA1-9472-12A91F155285}" dt="2023-11-13T21:01:45.251" v="177" actId="20577"/>
          <ac:spMkLst>
            <pc:docMk/>
            <pc:sldMk cId="3556641226" sldId="771"/>
            <ac:spMk id="4" creationId="{3AA2DC4D-F89A-B6D6-C778-D4ED48FB32BE}"/>
          </ac:spMkLst>
        </pc:spChg>
      </pc:sldChg>
      <pc:sldChg chg="modSp add">
        <pc:chgData name="Улитин Иван" userId="42d996a27954101f" providerId="Windows Live" clId="Web-{159E3093-E8EE-4FA1-9472-12A91F155285}" dt="2023-11-13T21:06:01.932" v="276" actId="20577"/>
        <pc:sldMkLst>
          <pc:docMk/>
          <pc:sldMk cId="1528971118" sldId="772"/>
        </pc:sldMkLst>
        <pc:spChg chg="mod">
          <ac:chgData name="Улитин Иван" userId="42d996a27954101f" providerId="Windows Live" clId="Web-{159E3093-E8EE-4FA1-9472-12A91F155285}" dt="2023-11-13T21:01:53.923" v="183" actId="20577"/>
          <ac:spMkLst>
            <pc:docMk/>
            <pc:sldMk cId="1528971118" sldId="772"/>
            <ac:spMk id="2" creationId="{019E7640-A2C7-8BE8-41B8-B1A386A42150}"/>
          </ac:spMkLst>
        </pc:spChg>
        <pc:spChg chg="mod">
          <ac:chgData name="Улитин Иван" userId="42d996a27954101f" providerId="Windows Live" clId="Web-{159E3093-E8EE-4FA1-9472-12A91F155285}" dt="2023-11-13T21:06:01.932" v="276" actId="20577"/>
          <ac:spMkLst>
            <pc:docMk/>
            <pc:sldMk cId="1528971118" sldId="772"/>
            <ac:spMk id="4" creationId="{3AA2DC4D-F89A-B6D6-C778-D4ED48FB32BE}"/>
          </ac:spMkLst>
        </pc:spChg>
      </pc:sldChg>
      <pc:sldChg chg="addSp modSp add">
        <pc:chgData name="Улитин Иван" userId="42d996a27954101f" providerId="Windows Live" clId="Web-{159E3093-E8EE-4FA1-9472-12A91F155285}" dt="2023-11-13T21:59:32.354" v="771" actId="20577"/>
        <pc:sldMkLst>
          <pc:docMk/>
          <pc:sldMk cId="799526498" sldId="773"/>
        </pc:sldMkLst>
        <pc:spChg chg="mod">
          <ac:chgData name="Улитин Иван" userId="42d996a27954101f" providerId="Windows Live" clId="Web-{159E3093-E8EE-4FA1-9472-12A91F155285}" dt="2023-11-13T21:07:00.231" v="280" actId="20577"/>
          <ac:spMkLst>
            <pc:docMk/>
            <pc:sldMk cId="799526498" sldId="773"/>
            <ac:spMk id="2" creationId="{019E7640-A2C7-8BE8-41B8-B1A386A42150}"/>
          </ac:spMkLst>
        </pc:spChg>
        <pc:spChg chg="mod">
          <ac:chgData name="Улитин Иван" userId="42d996a27954101f" providerId="Windows Live" clId="Web-{159E3093-E8EE-4FA1-9472-12A91F155285}" dt="2023-11-13T21:59:32.354" v="771" actId="20577"/>
          <ac:spMkLst>
            <pc:docMk/>
            <pc:sldMk cId="799526498" sldId="773"/>
            <ac:spMk id="4" creationId="{3AA2DC4D-F89A-B6D6-C778-D4ED48FB32BE}"/>
          </ac:spMkLst>
        </pc:spChg>
        <pc:picChg chg="add mod">
          <ac:chgData name="Улитин Иван" userId="42d996a27954101f" providerId="Windows Live" clId="Web-{159E3093-E8EE-4FA1-9472-12A91F155285}" dt="2023-11-13T21:57:37.850" v="728" actId="1076"/>
          <ac:picMkLst>
            <pc:docMk/>
            <pc:sldMk cId="799526498" sldId="773"/>
            <ac:picMk id="3" creationId="{E5A9968D-057C-8753-8AD2-03B2A405C93F}"/>
          </ac:picMkLst>
        </pc:picChg>
      </pc:sldChg>
      <pc:sldChg chg="addSp delSp modSp add ord">
        <pc:chgData name="Улитин Иван" userId="42d996a27954101f" providerId="Windows Live" clId="Web-{159E3093-E8EE-4FA1-9472-12A91F155285}" dt="2023-11-13T21:42:26.100" v="593" actId="20577"/>
        <pc:sldMkLst>
          <pc:docMk/>
          <pc:sldMk cId="3391782266" sldId="774"/>
        </pc:sldMkLst>
        <pc:spChg chg="mod">
          <ac:chgData name="Улитин Иван" userId="42d996a27954101f" providerId="Windows Live" clId="Web-{159E3093-E8EE-4FA1-9472-12A91F155285}" dt="2023-11-13T21:42:26.100" v="593" actId="20577"/>
          <ac:spMkLst>
            <pc:docMk/>
            <pc:sldMk cId="3391782266" sldId="774"/>
            <ac:spMk id="2" creationId="{019E7640-A2C7-8BE8-41B8-B1A386A42150}"/>
          </ac:spMkLst>
        </pc:spChg>
        <pc:spChg chg="add del mod">
          <ac:chgData name="Улитин Иван" userId="42d996a27954101f" providerId="Windows Live" clId="Web-{159E3093-E8EE-4FA1-9472-12A91F155285}" dt="2023-11-13T21:15:05.872" v="477"/>
          <ac:spMkLst>
            <pc:docMk/>
            <pc:sldMk cId="3391782266" sldId="774"/>
            <ac:spMk id="3" creationId="{60CBA943-2CD4-DBA6-D60B-0208D4582E92}"/>
          </ac:spMkLst>
        </pc:spChg>
        <pc:spChg chg="mod">
          <ac:chgData name="Улитин Иван" userId="42d996a27954101f" providerId="Windows Live" clId="Web-{159E3093-E8EE-4FA1-9472-12A91F155285}" dt="2023-11-13T21:41:10.957" v="586" actId="20577"/>
          <ac:spMkLst>
            <pc:docMk/>
            <pc:sldMk cId="3391782266" sldId="774"/>
            <ac:spMk id="4" creationId="{3AA2DC4D-F89A-B6D6-C778-D4ED48FB32BE}"/>
          </ac:spMkLst>
        </pc:spChg>
        <pc:spChg chg="add del mod">
          <ac:chgData name="Улитин Иван" userId="42d996a27954101f" providerId="Windows Live" clId="Web-{159E3093-E8EE-4FA1-9472-12A91F155285}" dt="2023-11-13T21:26:14.567" v="552"/>
          <ac:spMkLst>
            <pc:docMk/>
            <pc:sldMk cId="3391782266" sldId="774"/>
            <ac:spMk id="12" creationId="{EB33EC10-64D2-7B0B-A396-B217C48D54F0}"/>
          </ac:spMkLst>
        </pc:spChg>
        <pc:spChg chg="add del mod">
          <ac:chgData name="Улитин Иван" userId="42d996a27954101f" providerId="Windows Live" clId="Web-{159E3093-E8EE-4FA1-9472-12A91F155285}" dt="2023-11-13T21:26:38.974" v="567"/>
          <ac:spMkLst>
            <pc:docMk/>
            <pc:sldMk cId="3391782266" sldId="774"/>
            <ac:spMk id="14" creationId="{1675F95B-DB0E-260D-AF34-CE70FE836D6C}"/>
          </ac:spMkLst>
        </pc:spChg>
        <pc:graphicFrameChg chg="add del mod">
          <ac:chgData name="Улитин Иван" userId="42d996a27954101f" providerId="Windows Live" clId="Web-{159E3093-E8EE-4FA1-9472-12A91F155285}" dt="2023-11-13T21:26:14.582" v="558"/>
          <ac:graphicFrameMkLst>
            <pc:docMk/>
            <pc:sldMk cId="3391782266" sldId="774"/>
            <ac:graphicFrameMk id="6" creationId="{48EE5F21-A1AF-02B1-DEE8-13C562687B82}"/>
          </ac:graphicFrameMkLst>
        </pc:graphicFrameChg>
        <pc:picChg chg="add del mod">
          <ac:chgData name="Улитин Иван" userId="42d996a27954101f" providerId="Windows Live" clId="Web-{159E3093-E8EE-4FA1-9472-12A91F155285}" dt="2023-11-13T21:26:14.582" v="557"/>
          <ac:picMkLst>
            <pc:docMk/>
            <pc:sldMk cId="3391782266" sldId="774"/>
            <ac:picMk id="7" creationId="{D09B379A-AAAB-0F55-B459-7022796561AF}"/>
          </ac:picMkLst>
        </pc:picChg>
        <pc:picChg chg="add del mod">
          <ac:chgData name="Улитин Иван" userId="42d996a27954101f" providerId="Windows Live" clId="Web-{159E3093-E8EE-4FA1-9472-12A91F155285}" dt="2023-11-13T21:26:14.582" v="556"/>
          <ac:picMkLst>
            <pc:docMk/>
            <pc:sldMk cId="3391782266" sldId="774"/>
            <ac:picMk id="8" creationId="{C5EF05D6-8F43-56A8-FA2B-D4F6A085E2CA}"/>
          </ac:picMkLst>
        </pc:picChg>
        <pc:picChg chg="add del mod">
          <ac:chgData name="Улитин Иван" userId="42d996a27954101f" providerId="Windows Live" clId="Web-{159E3093-E8EE-4FA1-9472-12A91F155285}" dt="2023-11-13T21:26:14.582" v="555"/>
          <ac:picMkLst>
            <pc:docMk/>
            <pc:sldMk cId="3391782266" sldId="774"/>
            <ac:picMk id="9" creationId="{EEC79F01-0735-1623-F337-9B2E914177AF}"/>
          </ac:picMkLst>
        </pc:picChg>
        <pc:picChg chg="add del mod">
          <ac:chgData name="Улитин Иван" userId="42d996a27954101f" providerId="Windows Live" clId="Web-{159E3093-E8EE-4FA1-9472-12A91F155285}" dt="2023-11-13T21:26:14.567" v="554"/>
          <ac:picMkLst>
            <pc:docMk/>
            <pc:sldMk cId="3391782266" sldId="774"/>
            <ac:picMk id="10" creationId="{18879B2D-FF66-C995-D29E-9916F63C20FC}"/>
          </ac:picMkLst>
        </pc:picChg>
        <pc:picChg chg="add del mod">
          <ac:chgData name="Улитин Иван" userId="42d996a27954101f" providerId="Windows Live" clId="Web-{159E3093-E8EE-4FA1-9472-12A91F155285}" dt="2023-11-13T21:26:14.567" v="553"/>
          <ac:picMkLst>
            <pc:docMk/>
            <pc:sldMk cId="3391782266" sldId="774"/>
            <ac:picMk id="11" creationId="{9C6644B6-F2EB-9739-4841-5D6F37850BF2}"/>
          </ac:picMkLst>
        </pc:picChg>
        <pc:picChg chg="add del mod">
          <ac:chgData name="Улитин Иван" userId="42d996a27954101f" providerId="Windows Live" clId="Web-{159E3093-E8EE-4FA1-9472-12A91F155285}" dt="2023-11-13T21:26:37.708" v="566"/>
          <ac:picMkLst>
            <pc:docMk/>
            <pc:sldMk cId="3391782266" sldId="774"/>
            <ac:picMk id="13" creationId="{B26B1981-2B55-EE01-BF2D-67A58782A3BA}"/>
          </ac:picMkLst>
        </pc:picChg>
        <pc:picChg chg="add mod">
          <ac:chgData name="Улитин Иван" userId="42d996a27954101f" providerId="Windows Live" clId="Web-{159E3093-E8EE-4FA1-9472-12A91F155285}" dt="2023-11-13T21:40:59.878" v="582" actId="1076"/>
          <ac:picMkLst>
            <pc:docMk/>
            <pc:sldMk cId="3391782266" sldId="774"/>
            <ac:picMk id="15" creationId="{B419D39E-C9D3-C072-0096-DCE875C41CA5}"/>
          </ac:picMkLst>
        </pc:picChg>
        <pc:picChg chg="add mod">
          <ac:chgData name="Улитин Иван" userId="42d996a27954101f" providerId="Windows Live" clId="Web-{159E3093-E8EE-4FA1-9472-12A91F155285}" dt="2023-11-13T21:41:02.550" v="583" actId="1076"/>
          <ac:picMkLst>
            <pc:docMk/>
            <pc:sldMk cId="3391782266" sldId="774"/>
            <ac:picMk id="16" creationId="{E109353B-7823-9A55-BB01-E7FA31388422}"/>
          </ac:picMkLst>
        </pc:picChg>
      </pc:sldChg>
      <pc:sldChg chg="modSp add">
        <pc:chgData name="Улитин Иван" userId="42d996a27954101f" providerId="Windows Live" clId="Web-{159E3093-E8EE-4FA1-9472-12A91F155285}" dt="2023-11-13T22:33:29.486" v="1652" actId="20577"/>
        <pc:sldMkLst>
          <pc:docMk/>
          <pc:sldMk cId="565599995" sldId="775"/>
        </pc:sldMkLst>
        <pc:spChg chg="mod">
          <ac:chgData name="Улитин Иван" userId="42d996a27954101f" providerId="Windows Live" clId="Web-{159E3093-E8EE-4FA1-9472-12A91F155285}" dt="2023-11-13T21:43:20.086" v="599" actId="20577"/>
          <ac:spMkLst>
            <pc:docMk/>
            <pc:sldMk cId="565599995" sldId="775"/>
            <ac:spMk id="2" creationId="{019E7640-A2C7-8BE8-41B8-B1A386A42150}"/>
          </ac:spMkLst>
        </pc:spChg>
        <pc:spChg chg="mod">
          <ac:chgData name="Улитин Иван" userId="42d996a27954101f" providerId="Windows Live" clId="Web-{159E3093-E8EE-4FA1-9472-12A91F155285}" dt="2023-11-13T22:33:29.486" v="1652" actId="20577"/>
          <ac:spMkLst>
            <pc:docMk/>
            <pc:sldMk cId="565599995" sldId="775"/>
            <ac:spMk id="4" creationId="{3AA2DC4D-F89A-B6D6-C778-D4ED48FB32BE}"/>
          </ac:spMkLst>
        </pc:spChg>
      </pc:sldChg>
      <pc:sldChg chg="modSp add">
        <pc:chgData name="Улитин Иван" userId="42d996a27954101f" providerId="Windows Live" clId="Web-{159E3093-E8EE-4FA1-9472-12A91F155285}" dt="2023-11-13T22:34:02.643" v="1663" actId="20577"/>
        <pc:sldMkLst>
          <pc:docMk/>
          <pc:sldMk cId="3516167028" sldId="776"/>
        </pc:sldMkLst>
        <pc:spChg chg="mod">
          <ac:chgData name="Улитин Иван" userId="42d996a27954101f" providerId="Windows Live" clId="Web-{159E3093-E8EE-4FA1-9472-12A91F155285}" dt="2023-11-13T22:33:33.470" v="1654" actId="20577"/>
          <ac:spMkLst>
            <pc:docMk/>
            <pc:sldMk cId="3516167028" sldId="776"/>
            <ac:spMk id="2" creationId="{019E7640-A2C7-8BE8-41B8-B1A386A42150}"/>
          </ac:spMkLst>
        </pc:spChg>
        <pc:spChg chg="mod">
          <ac:chgData name="Улитин Иван" userId="42d996a27954101f" providerId="Windows Live" clId="Web-{159E3093-E8EE-4FA1-9472-12A91F155285}" dt="2023-11-13T22:34:02.643" v="1663" actId="20577"/>
          <ac:spMkLst>
            <pc:docMk/>
            <pc:sldMk cId="3516167028" sldId="776"/>
            <ac:spMk id="4" creationId="{3AA2DC4D-F89A-B6D6-C778-D4ED48FB32BE}"/>
          </ac:spMkLst>
        </pc:spChg>
      </pc:sldChg>
      <pc:sldChg chg="modSp add">
        <pc:chgData name="Улитин Иван" userId="42d996a27954101f" providerId="Windows Live" clId="Web-{159E3093-E8EE-4FA1-9472-12A91F155285}" dt="2023-11-13T21:56:08.878" v="685" actId="20577"/>
        <pc:sldMkLst>
          <pc:docMk/>
          <pc:sldMk cId="2373423438" sldId="777"/>
        </pc:sldMkLst>
        <pc:spChg chg="mod">
          <ac:chgData name="Улитин Иван" userId="42d996a27954101f" providerId="Windows Live" clId="Web-{159E3093-E8EE-4FA1-9472-12A91F155285}" dt="2023-11-13T21:51:28.634" v="605" actId="20577"/>
          <ac:spMkLst>
            <pc:docMk/>
            <pc:sldMk cId="2373423438" sldId="777"/>
            <ac:spMk id="2" creationId="{019E7640-A2C7-8BE8-41B8-B1A386A42150}"/>
          </ac:spMkLst>
        </pc:spChg>
        <pc:spChg chg="mod">
          <ac:chgData name="Улитин Иван" userId="42d996a27954101f" providerId="Windows Live" clId="Web-{159E3093-E8EE-4FA1-9472-12A91F155285}" dt="2023-11-13T21:56:08.878" v="685" actId="20577"/>
          <ac:spMkLst>
            <pc:docMk/>
            <pc:sldMk cId="2373423438" sldId="777"/>
            <ac:spMk id="4" creationId="{3AA2DC4D-F89A-B6D6-C778-D4ED48FB32BE}"/>
          </ac:spMkLst>
        </pc:spChg>
      </pc:sldChg>
      <pc:sldChg chg="modSp add">
        <pc:chgData name="Улитин Иван" userId="42d996a27954101f" providerId="Windows Live" clId="Web-{159E3093-E8EE-4FA1-9472-12A91F155285}" dt="2023-11-13T22:33:37.986" v="1659" actId="20577"/>
        <pc:sldMkLst>
          <pc:docMk/>
          <pc:sldMk cId="3510934978" sldId="778"/>
        </pc:sldMkLst>
        <pc:spChg chg="mod">
          <ac:chgData name="Улитин Иван" userId="42d996a27954101f" providerId="Windows Live" clId="Web-{159E3093-E8EE-4FA1-9472-12A91F155285}" dt="2023-11-13T22:33:37.986" v="1659" actId="20577"/>
          <ac:spMkLst>
            <pc:docMk/>
            <pc:sldMk cId="3510934978" sldId="778"/>
            <ac:spMk id="2" creationId="{019E7640-A2C7-8BE8-41B8-B1A386A42150}"/>
          </ac:spMkLst>
        </pc:spChg>
        <pc:spChg chg="mod">
          <ac:chgData name="Улитин Иван" userId="42d996a27954101f" providerId="Windows Live" clId="Web-{159E3093-E8EE-4FA1-9472-12A91F155285}" dt="2023-11-13T22:22:29.807" v="1359" actId="20577"/>
          <ac:spMkLst>
            <pc:docMk/>
            <pc:sldMk cId="3510934978" sldId="778"/>
            <ac:spMk id="4" creationId="{3AA2DC4D-F89A-B6D6-C778-D4ED48FB32BE}"/>
          </ac:spMkLst>
        </pc:spChg>
      </pc:sldChg>
      <pc:sldChg chg="modSp add">
        <pc:chgData name="Улитин Иван" userId="42d996a27954101f" providerId="Windows Live" clId="Web-{159E3093-E8EE-4FA1-9472-12A91F155285}" dt="2023-11-13T22:48:45.158" v="2169" actId="20577"/>
        <pc:sldMkLst>
          <pc:docMk/>
          <pc:sldMk cId="1740517960" sldId="779"/>
        </pc:sldMkLst>
        <pc:spChg chg="mod">
          <ac:chgData name="Улитин Иван" userId="42d996a27954101f" providerId="Windows Live" clId="Web-{159E3093-E8EE-4FA1-9472-12A91F155285}" dt="2023-11-13T22:33:41.924" v="1662" actId="20577"/>
          <ac:spMkLst>
            <pc:docMk/>
            <pc:sldMk cId="1740517960" sldId="779"/>
            <ac:spMk id="2" creationId="{019E7640-A2C7-8BE8-41B8-B1A386A42150}"/>
          </ac:spMkLst>
        </pc:spChg>
        <pc:spChg chg="mod">
          <ac:chgData name="Улитин Иван" userId="42d996a27954101f" providerId="Windows Live" clId="Web-{159E3093-E8EE-4FA1-9472-12A91F155285}" dt="2023-11-13T22:48:45.158" v="2169" actId="20577"/>
          <ac:spMkLst>
            <pc:docMk/>
            <pc:sldMk cId="1740517960" sldId="779"/>
            <ac:spMk id="4" creationId="{3AA2DC4D-F89A-B6D6-C778-D4ED48FB32BE}"/>
          </ac:spMkLst>
        </pc:spChg>
      </pc:sldChg>
      <pc:sldChg chg="addSp modSp add">
        <pc:chgData name="Улитин Иван" userId="42d996a27954101f" providerId="Windows Live" clId="Web-{159E3093-E8EE-4FA1-9472-12A91F155285}" dt="2023-11-13T23:03:15.391" v="2208" actId="20577"/>
        <pc:sldMkLst>
          <pc:docMk/>
          <pc:sldMk cId="2546741195" sldId="780"/>
        </pc:sldMkLst>
        <pc:spChg chg="mod">
          <ac:chgData name="Улитин Иван" userId="42d996a27954101f" providerId="Windows Live" clId="Web-{159E3093-E8EE-4FA1-9472-12A91F155285}" dt="2023-11-13T22:45:55.011" v="2031" actId="20577"/>
          <ac:spMkLst>
            <pc:docMk/>
            <pc:sldMk cId="2546741195" sldId="780"/>
            <ac:spMk id="2" creationId="{019E7640-A2C7-8BE8-41B8-B1A386A42150}"/>
          </ac:spMkLst>
        </pc:spChg>
        <pc:spChg chg="mod">
          <ac:chgData name="Улитин Иван" userId="42d996a27954101f" providerId="Windows Live" clId="Web-{159E3093-E8EE-4FA1-9472-12A91F155285}" dt="2023-11-13T23:03:15.391" v="2208" actId="20577"/>
          <ac:spMkLst>
            <pc:docMk/>
            <pc:sldMk cId="2546741195" sldId="780"/>
            <ac:spMk id="4" creationId="{3AA2DC4D-F89A-B6D6-C778-D4ED48FB32BE}"/>
          </ac:spMkLst>
        </pc:spChg>
        <pc:picChg chg="add mod">
          <ac:chgData name="Улитин Иван" userId="42d996a27954101f" providerId="Windows Live" clId="Web-{159E3093-E8EE-4FA1-9472-12A91F155285}" dt="2023-11-13T22:40:23.906" v="1898" actId="1076"/>
          <ac:picMkLst>
            <pc:docMk/>
            <pc:sldMk cId="2546741195" sldId="780"/>
            <ac:picMk id="3" creationId="{DA07A5E1-1774-EA16-155D-9B0AD95C5FD8}"/>
          </ac:picMkLst>
        </pc:picChg>
        <pc:picChg chg="add mod modCrop">
          <ac:chgData name="Улитин Иван" userId="42d996a27954101f" providerId="Windows Live" clId="Web-{159E3093-E8EE-4FA1-9472-12A91F155285}" dt="2023-11-13T22:44:32.884" v="2027" actId="1076"/>
          <ac:picMkLst>
            <pc:docMk/>
            <pc:sldMk cId="2546741195" sldId="780"/>
            <ac:picMk id="5" creationId="{35BC14E9-720C-7926-05E7-8CBEBDE3BB0E}"/>
          </ac:picMkLst>
        </pc:picChg>
      </pc:sldChg>
      <pc:sldChg chg="modSp add del">
        <pc:chgData name="Улитин Иван" userId="42d996a27954101f" providerId="Windows Live" clId="Web-{159E3093-E8EE-4FA1-9472-12A91F155285}" dt="2023-11-13T22:49:30.659" v="2172"/>
        <pc:sldMkLst>
          <pc:docMk/>
          <pc:sldMk cId="1501081656" sldId="781"/>
        </pc:sldMkLst>
        <pc:spChg chg="mod">
          <ac:chgData name="Улитин Иван" userId="42d996a27954101f" providerId="Windows Live" clId="Web-{159E3093-E8EE-4FA1-9472-12A91F155285}" dt="2023-11-13T22:49:26.940" v="2171" actId="20577"/>
          <ac:spMkLst>
            <pc:docMk/>
            <pc:sldMk cId="1501081656" sldId="781"/>
            <ac:spMk id="4" creationId="{3AA2DC4D-F89A-B6D6-C778-D4ED48FB32BE}"/>
          </ac:spMkLst>
        </pc:spChg>
      </pc:sldChg>
      <pc:sldChg chg="addSp delSp modSp add">
        <pc:chgData name="Улитин Иван" userId="42d996a27954101f" providerId="Windows Live" clId="Web-{159E3093-E8EE-4FA1-9472-12A91F155285}" dt="2023-11-13T23:17:21.201" v="2222" actId="1076"/>
        <pc:sldMkLst>
          <pc:docMk/>
          <pc:sldMk cId="3391205352" sldId="781"/>
        </pc:sldMkLst>
        <pc:spChg chg="mod">
          <ac:chgData name="Улитин Иван" userId="42d996a27954101f" providerId="Windows Live" clId="Web-{159E3093-E8EE-4FA1-9472-12A91F155285}" dt="2023-11-13T22:54:15.482" v="2187" actId="20577"/>
          <ac:spMkLst>
            <pc:docMk/>
            <pc:sldMk cId="3391205352" sldId="781"/>
            <ac:spMk id="2" creationId="{019E7640-A2C7-8BE8-41B8-B1A386A42150}"/>
          </ac:spMkLst>
        </pc:spChg>
        <pc:spChg chg="del mod">
          <ac:chgData name="Улитин Иван" userId="42d996a27954101f" providerId="Windows Live" clId="Web-{159E3093-E8EE-4FA1-9472-12A91F155285}" dt="2023-11-13T23:17:09.966" v="2219"/>
          <ac:spMkLst>
            <pc:docMk/>
            <pc:sldMk cId="3391205352" sldId="781"/>
            <ac:spMk id="4" creationId="{3AA2DC4D-F89A-B6D6-C778-D4ED48FB32BE}"/>
          </ac:spMkLst>
        </pc:spChg>
        <pc:picChg chg="add mod">
          <ac:chgData name="Улитин Иван" userId="42d996a27954101f" providerId="Windows Live" clId="Web-{159E3093-E8EE-4FA1-9472-12A91F155285}" dt="2023-11-13T23:17:21.201" v="2222" actId="1076"/>
          <ac:picMkLst>
            <pc:docMk/>
            <pc:sldMk cId="3391205352" sldId="781"/>
            <ac:picMk id="3" creationId="{50F0AB5B-C7E9-7418-7BA9-D6A1EA8B4BE2}"/>
          </ac:picMkLst>
        </pc:picChg>
      </pc:sldChg>
    </pc:docChg>
  </pc:docChgLst>
  <pc:docChgLst>
    <pc:chgData name="Марина Барулина" userId="3f69187e786b41da" providerId="LiveId" clId="{ACEE041B-B37E-4908-BBBD-9F16151823B4}"/>
    <pc:docChg chg="undo custSel addSld delSld modSld sldOrd">
      <pc:chgData name="Марина Барулина" userId="3f69187e786b41da" providerId="LiveId" clId="{ACEE041B-B37E-4908-BBBD-9F16151823B4}" dt="2023-11-17T08:33:18.033" v="1242" actId="1076"/>
      <pc:docMkLst>
        <pc:docMk/>
      </pc:docMkLst>
      <pc:sldChg chg="modSp mod">
        <pc:chgData name="Марина Барулина" userId="3f69187e786b41da" providerId="LiveId" clId="{ACEE041B-B37E-4908-BBBD-9F16151823B4}" dt="2023-11-10T17:37:14.418" v="0" actId="20577"/>
        <pc:sldMkLst>
          <pc:docMk/>
          <pc:sldMk cId="2964149920" sldId="757"/>
        </pc:sldMkLst>
        <pc:spChg chg="mod">
          <ac:chgData name="Марина Барулина" userId="3f69187e786b41da" providerId="LiveId" clId="{ACEE041B-B37E-4908-BBBD-9F16151823B4}" dt="2023-11-10T17:37:14.418" v="0" actId="20577"/>
          <ac:spMkLst>
            <pc:docMk/>
            <pc:sldMk cId="2964149920" sldId="757"/>
            <ac:spMk id="2" creationId="{CCF49DD9-7C17-5447-5BB0-F5C1DE00595E}"/>
          </ac:spMkLst>
        </pc:spChg>
      </pc:sldChg>
      <pc:sldChg chg="del">
        <pc:chgData name="Марина Барулина" userId="3f69187e786b41da" providerId="LiveId" clId="{ACEE041B-B37E-4908-BBBD-9F16151823B4}" dt="2023-11-16T19:49:45.548" v="1" actId="2696"/>
        <pc:sldMkLst>
          <pc:docMk/>
          <pc:sldMk cId="2121370054" sldId="761"/>
        </pc:sldMkLst>
      </pc:sldChg>
      <pc:sldChg chg="del">
        <pc:chgData name="Марина Барулина" userId="3f69187e786b41da" providerId="LiveId" clId="{ACEE041B-B37E-4908-BBBD-9F16151823B4}" dt="2023-11-17T08:18:22.935" v="1230" actId="47"/>
        <pc:sldMkLst>
          <pc:docMk/>
          <pc:sldMk cId="3237379801" sldId="762"/>
        </pc:sldMkLst>
      </pc:sldChg>
      <pc:sldChg chg="del">
        <pc:chgData name="Марина Барулина" userId="3f69187e786b41da" providerId="LiveId" clId="{ACEE041B-B37E-4908-BBBD-9F16151823B4}" dt="2023-11-17T08:18:22.935" v="1230" actId="47"/>
        <pc:sldMkLst>
          <pc:docMk/>
          <pc:sldMk cId="3803692824" sldId="763"/>
        </pc:sldMkLst>
      </pc:sldChg>
      <pc:sldChg chg="del">
        <pc:chgData name="Марина Барулина" userId="3f69187e786b41da" providerId="LiveId" clId="{ACEE041B-B37E-4908-BBBD-9F16151823B4}" dt="2023-11-16T19:51:34.422" v="7" actId="47"/>
        <pc:sldMkLst>
          <pc:docMk/>
          <pc:sldMk cId="1117978645" sldId="764"/>
        </pc:sldMkLst>
      </pc:sldChg>
      <pc:sldChg chg="ord">
        <pc:chgData name="Марина Барулина" userId="3f69187e786b41da" providerId="LiveId" clId="{ACEE041B-B37E-4908-BBBD-9F16151823B4}" dt="2023-11-17T07:29:10.887" v="146"/>
        <pc:sldMkLst>
          <pc:docMk/>
          <pc:sldMk cId="1016450237" sldId="768"/>
        </pc:sldMkLst>
      </pc:sldChg>
      <pc:sldChg chg="modSp del mod">
        <pc:chgData name="Марина Барулина" userId="3f69187e786b41da" providerId="LiveId" clId="{ACEE041B-B37E-4908-BBBD-9F16151823B4}" dt="2023-11-17T08:18:22.935" v="1230" actId="47"/>
        <pc:sldMkLst>
          <pc:docMk/>
          <pc:sldMk cId="3556641226" sldId="771"/>
        </pc:sldMkLst>
        <pc:spChg chg="mod">
          <ac:chgData name="Марина Барулина" userId="3f69187e786b41da" providerId="LiveId" clId="{ACEE041B-B37E-4908-BBBD-9F16151823B4}" dt="2023-11-16T19:50:32.365" v="6" actId="20577"/>
          <ac:spMkLst>
            <pc:docMk/>
            <pc:sldMk cId="3556641226" sldId="771"/>
            <ac:spMk id="4" creationId="{3AA2DC4D-F89A-B6D6-C778-D4ED48FB32BE}"/>
          </ac:spMkLst>
        </pc:spChg>
      </pc:sldChg>
      <pc:sldChg chg="del">
        <pc:chgData name="Марина Барулина" userId="3f69187e786b41da" providerId="LiveId" clId="{ACEE041B-B37E-4908-BBBD-9F16151823B4}" dt="2023-11-17T08:18:22.935" v="1230" actId="47"/>
        <pc:sldMkLst>
          <pc:docMk/>
          <pc:sldMk cId="1528971118" sldId="772"/>
        </pc:sldMkLst>
      </pc:sldChg>
      <pc:sldChg chg="del">
        <pc:chgData name="Марина Барулина" userId="3f69187e786b41da" providerId="LiveId" clId="{ACEE041B-B37E-4908-BBBD-9F16151823B4}" dt="2023-11-17T08:18:22.935" v="1230" actId="47"/>
        <pc:sldMkLst>
          <pc:docMk/>
          <pc:sldMk cId="799526498" sldId="773"/>
        </pc:sldMkLst>
      </pc:sldChg>
      <pc:sldChg chg="del">
        <pc:chgData name="Марина Барулина" userId="3f69187e786b41da" providerId="LiveId" clId="{ACEE041B-B37E-4908-BBBD-9F16151823B4}" dt="2023-11-17T08:18:22.935" v="1230" actId="47"/>
        <pc:sldMkLst>
          <pc:docMk/>
          <pc:sldMk cId="3391782266" sldId="774"/>
        </pc:sldMkLst>
      </pc:sldChg>
      <pc:sldChg chg="del">
        <pc:chgData name="Марина Барулина" userId="3f69187e786b41da" providerId="LiveId" clId="{ACEE041B-B37E-4908-BBBD-9F16151823B4}" dt="2023-11-17T08:18:22.935" v="1230" actId="47"/>
        <pc:sldMkLst>
          <pc:docMk/>
          <pc:sldMk cId="565599995" sldId="775"/>
        </pc:sldMkLst>
      </pc:sldChg>
      <pc:sldChg chg="del">
        <pc:chgData name="Марина Барулина" userId="3f69187e786b41da" providerId="LiveId" clId="{ACEE041B-B37E-4908-BBBD-9F16151823B4}" dt="2023-11-17T08:18:22.935" v="1230" actId="47"/>
        <pc:sldMkLst>
          <pc:docMk/>
          <pc:sldMk cId="3516167028" sldId="776"/>
        </pc:sldMkLst>
      </pc:sldChg>
      <pc:sldChg chg="del">
        <pc:chgData name="Марина Барулина" userId="3f69187e786b41da" providerId="LiveId" clId="{ACEE041B-B37E-4908-BBBD-9F16151823B4}" dt="2023-11-17T08:18:22.935" v="1230" actId="47"/>
        <pc:sldMkLst>
          <pc:docMk/>
          <pc:sldMk cId="2373423438" sldId="777"/>
        </pc:sldMkLst>
      </pc:sldChg>
      <pc:sldChg chg="del">
        <pc:chgData name="Марина Барулина" userId="3f69187e786b41da" providerId="LiveId" clId="{ACEE041B-B37E-4908-BBBD-9F16151823B4}" dt="2023-11-17T08:18:22.935" v="1230" actId="47"/>
        <pc:sldMkLst>
          <pc:docMk/>
          <pc:sldMk cId="3510934978" sldId="778"/>
        </pc:sldMkLst>
      </pc:sldChg>
      <pc:sldChg chg="del">
        <pc:chgData name="Марина Барулина" userId="3f69187e786b41da" providerId="LiveId" clId="{ACEE041B-B37E-4908-BBBD-9F16151823B4}" dt="2023-11-17T08:18:22.935" v="1230" actId="47"/>
        <pc:sldMkLst>
          <pc:docMk/>
          <pc:sldMk cId="1740517960" sldId="779"/>
        </pc:sldMkLst>
      </pc:sldChg>
      <pc:sldChg chg="del">
        <pc:chgData name="Марина Барулина" userId="3f69187e786b41da" providerId="LiveId" clId="{ACEE041B-B37E-4908-BBBD-9F16151823B4}" dt="2023-11-17T08:18:22.935" v="1230" actId="47"/>
        <pc:sldMkLst>
          <pc:docMk/>
          <pc:sldMk cId="2546741195" sldId="780"/>
        </pc:sldMkLst>
      </pc:sldChg>
      <pc:sldChg chg="addSp delSp new del mod">
        <pc:chgData name="Марина Барулина" userId="3f69187e786b41da" providerId="LiveId" clId="{ACEE041B-B37E-4908-BBBD-9F16151823B4}" dt="2023-11-17T07:13:41.151" v="14" actId="47"/>
        <pc:sldMkLst>
          <pc:docMk/>
          <pc:sldMk cId="846915045" sldId="781"/>
        </pc:sldMkLst>
        <pc:spChg chg="del">
          <ac:chgData name="Марина Барулина" userId="3f69187e786b41da" providerId="LiveId" clId="{ACEE041B-B37E-4908-BBBD-9F16151823B4}" dt="2023-11-17T07:13:28.111" v="9" actId="478"/>
          <ac:spMkLst>
            <pc:docMk/>
            <pc:sldMk cId="846915045" sldId="781"/>
            <ac:spMk id="2" creationId="{87782A08-D12C-1DDF-0E61-E5F985A55AE2}"/>
          </ac:spMkLst>
        </pc:spChg>
        <pc:picChg chg="add">
          <ac:chgData name="Марина Барулина" userId="3f69187e786b41da" providerId="LiveId" clId="{ACEE041B-B37E-4908-BBBD-9F16151823B4}" dt="2023-11-17T07:13:28.622" v="10" actId="22"/>
          <ac:picMkLst>
            <pc:docMk/>
            <pc:sldMk cId="846915045" sldId="781"/>
            <ac:picMk id="4" creationId="{EBA6AB89-6F73-14B8-C2BC-1A2179C24CE5}"/>
          </ac:picMkLst>
        </pc:picChg>
      </pc:sldChg>
      <pc:sldChg chg="del">
        <pc:chgData name="Марина Барулина" userId="3f69187e786b41da" providerId="LiveId" clId="{ACEE041B-B37E-4908-BBBD-9F16151823B4}" dt="2023-11-16T19:51:34.422" v="7" actId="47"/>
        <pc:sldMkLst>
          <pc:docMk/>
          <pc:sldMk cId="3391205352" sldId="781"/>
        </pc:sldMkLst>
      </pc:sldChg>
      <pc:sldChg chg="addSp modSp new mod">
        <pc:chgData name="Марина Барулина" userId="3f69187e786b41da" providerId="LiveId" clId="{ACEE041B-B37E-4908-BBBD-9F16151823B4}" dt="2023-11-17T07:13:37.286" v="13" actId="1076"/>
        <pc:sldMkLst>
          <pc:docMk/>
          <pc:sldMk cId="3733460899" sldId="782"/>
        </pc:sldMkLst>
        <pc:picChg chg="add mod">
          <ac:chgData name="Марина Барулина" userId="3f69187e786b41da" providerId="LiveId" clId="{ACEE041B-B37E-4908-BBBD-9F16151823B4}" dt="2023-11-17T07:13:37.286" v="13" actId="1076"/>
          <ac:picMkLst>
            <pc:docMk/>
            <pc:sldMk cId="3733460899" sldId="782"/>
            <ac:picMk id="3" creationId="{B1C2D700-4424-E544-2CB1-B36F47BDC653}"/>
          </ac:picMkLst>
        </pc:picChg>
      </pc:sldChg>
      <pc:sldChg chg="addSp modSp new mod ord">
        <pc:chgData name="Марина Барулина" userId="3f69187e786b41da" providerId="LiveId" clId="{ACEE041B-B37E-4908-BBBD-9F16151823B4}" dt="2023-11-17T07:14:47.438" v="20" actId="1076"/>
        <pc:sldMkLst>
          <pc:docMk/>
          <pc:sldMk cId="1664065765" sldId="783"/>
        </pc:sldMkLst>
        <pc:picChg chg="add mod">
          <ac:chgData name="Марина Барулина" userId="3f69187e786b41da" providerId="LiveId" clId="{ACEE041B-B37E-4908-BBBD-9F16151823B4}" dt="2023-11-17T07:14:47.438" v="20" actId="1076"/>
          <ac:picMkLst>
            <pc:docMk/>
            <pc:sldMk cId="1664065765" sldId="783"/>
            <ac:picMk id="3" creationId="{9E733DF2-5DEA-C6FA-882E-9D490FCA9589}"/>
          </ac:picMkLst>
        </pc:picChg>
      </pc:sldChg>
      <pc:sldChg chg="addSp modSp new mod">
        <pc:chgData name="Марина Барулина" userId="3f69187e786b41da" providerId="LiveId" clId="{ACEE041B-B37E-4908-BBBD-9F16151823B4}" dt="2023-11-17T08:33:18.033" v="1242" actId="1076"/>
        <pc:sldMkLst>
          <pc:docMk/>
          <pc:sldMk cId="2759662480" sldId="784"/>
        </pc:sldMkLst>
        <pc:picChg chg="add">
          <ac:chgData name="Марина Барулина" userId="3f69187e786b41da" providerId="LiveId" clId="{ACEE041B-B37E-4908-BBBD-9F16151823B4}" dt="2023-11-17T07:15:45.766" v="22" actId="22"/>
          <ac:picMkLst>
            <pc:docMk/>
            <pc:sldMk cId="2759662480" sldId="784"/>
            <ac:picMk id="3" creationId="{71F8064B-AF09-5048-A7A0-28B51DB22DC8}"/>
          </ac:picMkLst>
        </pc:picChg>
        <pc:picChg chg="add mod">
          <ac:chgData name="Марина Барулина" userId="3f69187e786b41da" providerId="LiveId" clId="{ACEE041B-B37E-4908-BBBD-9F16151823B4}" dt="2023-11-17T08:33:18.033" v="1242" actId="1076"/>
          <ac:picMkLst>
            <pc:docMk/>
            <pc:sldMk cId="2759662480" sldId="784"/>
            <ac:picMk id="5" creationId="{8CE79B6E-06FB-3B0B-BD67-AF8E5087044E}"/>
          </ac:picMkLst>
        </pc:picChg>
      </pc:sldChg>
      <pc:sldChg chg="addSp modSp new mod">
        <pc:chgData name="Марина Барулина" userId="3f69187e786b41da" providerId="LiveId" clId="{ACEE041B-B37E-4908-BBBD-9F16151823B4}" dt="2023-11-17T07:16:51.312" v="26" actId="1076"/>
        <pc:sldMkLst>
          <pc:docMk/>
          <pc:sldMk cId="1218568187" sldId="785"/>
        </pc:sldMkLst>
        <pc:picChg chg="add mod">
          <ac:chgData name="Марина Барулина" userId="3f69187e786b41da" providerId="LiveId" clId="{ACEE041B-B37E-4908-BBBD-9F16151823B4}" dt="2023-11-17T07:16:51.312" v="26" actId="1076"/>
          <ac:picMkLst>
            <pc:docMk/>
            <pc:sldMk cId="1218568187" sldId="785"/>
            <ac:picMk id="3" creationId="{74972E78-F22D-E4FC-6177-2EA218A131AE}"/>
          </ac:picMkLst>
        </pc:picChg>
      </pc:sldChg>
      <pc:sldChg chg="addSp delSp modSp new mod">
        <pc:chgData name="Марина Барулина" userId="3f69187e786b41da" providerId="LiveId" clId="{ACEE041B-B37E-4908-BBBD-9F16151823B4}" dt="2023-11-17T07:21:22.411" v="98" actId="20577"/>
        <pc:sldMkLst>
          <pc:docMk/>
          <pc:sldMk cId="3486437769" sldId="786"/>
        </pc:sldMkLst>
        <pc:spChg chg="add mod">
          <ac:chgData name="Марина Барулина" userId="3f69187e786b41da" providerId="LiveId" clId="{ACEE041B-B37E-4908-BBBD-9F16151823B4}" dt="2023-11-17T07:18:13.256" v="30" actId="14100"/>
          <ac:spMkLst>
            <pc:docMk/>
            <pc:sldMk cId="3486437769" sldId="786"/>
            <ac:spMk id="3" creationId="{427BED4D-60C7-4F27-F8BF-B7BBA55A74FC}"/>
          </ac:spMkLst>
        </pc:spChg>
        <pc:spChg chg="add del">
          <ac:chgData name="Марина Барулина" userId="3f69187e786b41da" providerId="LiveId" clId="{ACEE041B-B37E-4908-BBBD-9F16151823B4}" dt="2023-11-17T07:19:44.087" v="34" actId="22"/>
          <ac:spMkLst>
            <pc:docMk/>
            <pc:sldMk cId="3486437769" sldId="786"/>
            <ac:spMk id="7" creationId="{D64D4EBA-33AE-60B9-E460-E90BCED62693}"/>
          </ac:spMkLst>
        </pc:spChg>
        <pc:spChg chg="add mod">
          <ac:chgData name="Марина Барулина" userId="3f69187e786b41da" providerId="LiveId" clId="{ACEE041B-B37E-4908-BBBD-9F16151823B4}" dt="2023-11-17T07:20:36.440" v="66" actId="20577"/>
          <ac:spMkLst>
            <pc:docMk/>
            <pc:sldMk cId="3486437769" sldId="786"/>
            <ac:spMk id="9" creationId="{93C2216E-6F15-AF9B-E14C-FA2935ABE3CF}"/>
          </ac:spMkLst>
        </pc:spChg>
        <pc:spChg chg="add mod">
          <ac:chgData name="Марина Барулина" userId="3f69187e786b41da" providerId="LiveId" clId="{ACEE041B-B37E-4908-BBBD-9F16151823B4}" dt="2023-11-17T07:21:22.411" v="98" actId="20577"/>
          <ac:spMkLst>
            <pc:docMk/>
            <pc:sldMk cId="3486437769" sldId="786"/>
            <ac:spMk id="12" creationId="{C79F6629-D983-1451-1733-20611F5227CE}"/>
          </ac:spMkLst>
        </pc:spChg>
        <pc:picChg chg="add mod">
          <ac:chgData name="Марина Барулина" userId="3f69187e786b41da" providerId="LiveId" clId="{ACEE041B-B37E-4908-BBBD-9F16151823B4}" dt="2023-11-17T07:18:31.751" v="32" actId="1076"/>
          <ac:picMkLst>
            <pc:docMk/>
            <pc:sldMk cId="3486437769" sldId="786"/>
            <ac:picMk id="5" creationId="{FE356639-3DF3-5111-1DB2-CE65FD3DF492}"/>
          </ac:picMkLst>
        </pc:picChg>
        <pc:picChg chg="add mod">
          <ac:chgData name="Марина Барулина" userId="3f69187e786b41da" providerId="LiveId" clId="{ACEE041B-B37E-4908-BBBD-9F16151823B4}" dt="2023-11-17T07:21:06.339" v="68" actId="1076"/>
          <ac:picMkLst>
            <pc:docMk/>
            <pc:sldMk cId="3486437769" sldId="786"/>
            <ac:picMk id="11" creationId="{5D4C43A9-EFC9-479D-B4DE-7A02C036345A}"/>
          </ac:picMkLst>
        </pc:picChg>
      </pc:sldChg>
      <pc:sldChg chg="addSp modSp new mod modNotesTx">
        <pc:chgData name="Марина Барулина" userId="3f69187e786b41da" providerId="LiveId" clId="{ACEE041B-B37E-4908-BBBD-9F16151823B4}" dt="2023-11-17T07:28:57.057" v="144" actId="20577"/>
        <pc:sldMkLst>
          <pc:docMk/>
          <pc:sldMk cId="1246645733" sldId="787"/>
        </pc:sldMkLst>
        <pc:spChg chg="mod">
          <ac:chgData name="Марина Барулина" userId="3f69187e786b41da" providerId="LiveId" clId="{ACEE041B-B37E-4908-BBBD-9F16151823B4}" dt="2023-11-17T07:27:37.391" v="119" actId="20577"/>
          <ac:spMkLst>
            <pc:docMk/>
            <pc:sldMk cId="1246645733" sldId="787"/>
            <ac:spMk id="2" creationId="{32B18DFC-81F0-2209-9FF4-875FACB02F7D}"/>
          </ac:spMkLst>
        </pc:spChg>
        <pc:picChg chg="add mod">
          <ac:chgData name="Марина Барулина" userId="3f69187e786b41da" providerId="LiveId" clId="{ACEE041B-B37E-4908-BBBD-9F16151823B4}" dt="2023-11-17T07:25:53.806" v="107" actId="1076"/>
          <ac:picMkLst>
            <pc:docMk/>
            <pc:sldMk cId="1246645733" sldId="787"/>
            <ac:picMk id="4" creationId="{9A1C6CA7-BC9E-2037-F0A7-40C167A4AE94}"/>
          </ac:picMkLst>
        </pc:picChg>
      </pc:sldChg>
      <pc:sldChg chg="addSp delSp modSp new mod setBg addAnim">
        <pc:chgData name="Марина Барулина" userId="3f69187e786b41da" providerId="LiveId" clId="{ACEE041B-B37E-4908-BBBD-9F16151823B4}" dt="2023-11-17T08:19:15.504" v="1239"/>
        <pc:sldMkLst>
          <pc:docMk/>
          <pc:sldMk cId="1153068385" sldId="788"/>
        </pc:sldMkLst>
        <pc:spChg chg="mod">
          <ac:chgData name="Марина Барулина" userId="3f69187e786b41da" providerId="LiveId" clId="{ACEE041B-B37E-4908-BBBD-9F16151823B4}" dt="2023-11-17T08:19:15.495" v="1238" actId="26606"/>
          <ac:spMkLst>
            <pc:docMk/>
            <pc:sldMk cId="1153068385" sldId="788"/>
            <ac:spMk id="2" creationId="{BCEE672A-6B32-B1D2-9361-DE082C5606BC}"/>
          </ac:spMkLst>
        </pc:spChg>
        <pc:spChg chg="add del mod">
          <ac:chgData name="Марина Барулина" userId="3f69187e786b41da" providerId="LiveId" clId="{ACEE041B-B37E-4908-BBBD-9F16151823B4}" dt="2023-11-17T08:18:56.074" v="1232" actId="21"/>
          <ac:spMkLst>
            <pc:docMk/>
            <pc:sldMk cId="1153068385" sldId="788"/>
            <ac:spMk id="3" creationId="{45734EFC-F4D5-5DCD-BC13-685145820E8F}"/>
          </ac:spMkLst>
        </pc:spChg>
        <pc:spChg chg="add">
          <ac:chgData name="Марина Барулина" userId="3f69187e786b41da" providerId="LiveId" clId="{ACEE041B-B37E-4908-BBBD-9F16151823B4}" dt="2023-11-17T08:19:15.495" v="1238" actId="26606"/>
          <ac:spMkLst>
            <pc:docMk/>
            <pc:sldMk cId="1153068385" sldId="788"/>
            <ac:spMk id="8" creationId="{A078A52F-85EA-4C0B-962B-D9D9DD4DD78C}"/>
          </ac:spMkLst>
        </pc:spChg>
        <pc:spChg chg="add">
          <ac:chgData name="Марина Барулина" userId="3f69187e786b41da" providerId="LiveId" clId="{ACEE041B-B37E-4908-BBBD-9F16151823B4}" dt="2023-11-17T08:19:15.495" v="1238" actId="26606"/>
          <ac:spMkLst>
            <pc:docMk/>
            <pc:sldMk cId="1153068385" sldId="788"/>
            <ac:spMk id="10" creationId="{919797D5-5700-4683-B30A-5B4D56CB8270}"/>
          </ac:spMkLst>
        </pc:spChg>
        <pc:spChg chg="add">
          <ac:chgData name="Марина Барулина" userId="3f69187e786b41da" providerId="LiveId" clId="{ACEE041B-B37E-4908-BBBD-9F16151823B4}" dt="2023-11-17T08:19:15.495" v="1238" actId="26606"/>
          <ac:spMkLst>
            <pc:docMk/>
            <pc:sldMk cId="1153068385" sldId="788"/>
            <ac:spMk id="12" creationId="{4856A7B9-9801-42EC-A4C9-7E22A56EF53D}"/>
          </ac:spMkLst>
        </pc:spChg>
        <pc:spChg chg="add">
          <ac:chgData name="Марина Барулина" userId="3f69187e786b41da" providerId="LiveId" clId="{ACEE041B-B37E-4908-BBBD-9F16151823B4}" dt="2023-11-17T08:19:15.495" v="1238" actId="26606"/>
          <ac:spMkLst>
            <pc:docMk/>
            <pc:sldMk cId="1153068385" sldId="788"/>
            <ac:spMk id="14" creationId="{8AD54DB8-C150-4290-85D6-F5B0262BFEEF}"/>
          </ac:spMkLst>
        </pc:spChg>
        <pc:spChg chg="add">
          <ac:chgData name="Марина Барулина" userId="3f69187e786b41da" providerId="LiveId" clId="{ACEE041B-B37E-4908-BBBD-9F16151823B4}" dt="2023-11-17T08:19:15.495" v="1238" actId="26606"/>
          <ac:spMkLst>
            <pc:docMk/>
            <pc:sldMk cId="1153068385" sldId="788"/>
            <ac:spMk id="16" creationId="{28D511D2-9CF1-40DE-BB88-A5A48A0E8AC6}"/>
          </ac:spMkLst>
        </pc:spChg>
        <pc:grpChg chg="add">
          <ac:chgData name="Марина Барулина" userId="3f69187e786b41da" providerId="LiveId" clId="{ACEE041B-B37E-4908-BBBD-9F16151823B4}" dt="2023-11-17T08:19:15.495" v="1238" actId="26606"/>
          <ac:grpSpMkLst>
            <pc:docMk/>
            <pc:sldMk cId="1153068385" sldId="788"/>
            <ac:grpSpMk id="18" creationId="{40ADCA80-A0B1-4379-94EC-0A1A73BE1E7C}"/>
          </ac:grpSpMkLst>
        </pc:grpChg>
        <pc:picChg chg="add">
          <ac:chgData name="Марина Барулина" userId="3f69187e786b41da" providerId="LiveId" clId="{ACEE041B-B37E-4908-BBBD-9F16151823B4}" dt="2023-11-17T08:19:15.495" v="1238" actId="26606"/>
          <ac:picMkLst>
            <pc:docMk/>
            <pc:sldMk cId="1153068385" sldId="788"/>
            <ac:picMk id="4" creationId="{3165AADC-A199-3009-4081-440AE79AA8B7}"/>
          </ac:picMkLst>
        </pc:picChg>
      </pc:sldChg>
      <pc:sldChg chg="addSp delSp modSp new mod">
        <pc:chgData name="Марина Барулина" userId="3f69187e786b41da" providerId="LiveId" clId="{ACEE041B-B37E-4908-BBBD-9F16151823B4}" dt="2023-11-17T08:19:07.794" v="1237" actId="1076"/>
        <pc:sldMkLst>
          <pc:docMk/>
          <pc:sldMk cId="1748581753" sldId="789"/>
        </pc:sldMkLst>
        <pc:spChg chg="add del">
          <ac:chgData name="Марина Барулина" userId="3f69187e786b41da" providerId="LiveId" clId="{ACEE041B-B37E-4908-BBBD-9F16151823B4}" dt="2023-11-17T07:31:49.406" v="220" actId="478"/>
          <ac:spMkLst>
            <pc:docMk/>
            <pc:sldMk cId="1748581753" sldId="789"/>
            <ac:spMk id="2" creationId="{B1BD2376-3577-378E-4EC4-3656BA4B29E1}"/>
          </ac:spMkLst>
        </pc:spChg>
        <pc:spChg chg="add del">
          <ac:chgData name="Марина Барулина" userId="3f69187e786b41da" providerId="LiveId" clId="{ACEE041B-B37E-4908-BBBD-9F16151823B4}" dt="2023-11-17T07:31:10.485" v="216" actId="22"/>
          <ac:spMkLst>
            <pc:docMk/>
            <pc:sldMk cId="1748581753" sldId="789"/>
            <ac:spMk id="4" creationId="{40154054-5D1B-311D-417D-AEBBE728E7A1}"/>
          </ac:spMkLst>
        </pc:spChg>
        <pc:spChg chg="add mod">
          <ac:chgData name="Марина Барулина" userId="3f69187e786b41da" providerId="LiveId" clId="{ACEE041B-B37E-4908-BBBD-9F16151823B4}" dt="2023-11-17T08:19:02.397" v="1235" actId="1076"/>
          <ac:spMkLst>
            <pc:docMk/>
            <pc:sldMk cId="1748581753" sldId="789"/>
            <ac:spMk id="8" creationId="{8848A857-F7F4-1784-E5D0-9A3C384AE829}"/>
          </ac:spMkLst>
        </pc:spChg>
        <pc:spChg chg="add mod">
          <ac:chgData name="Марина Барулина" userId="3f69187e786b41da" providerId="LiveId" clId="{ACEE041B-B37E-4908-BBBD-9F16151823B4}" dt="2023-11-17T08:19:07.794" v="1237" actId="1076"/>
          <ac:spMkLst>
            <pc:docMk/>
            <pc:sldMk cId="1748581753" sldId="789"/>
            <ac:spMk id="9" creationId="{ECEFDF10-E952-E56E-037E-F80E5A5865B9}"/>
          </ac:spMkLst>
        </pc:spChg>
        <pc:picChg chg="add mod">
          <ac:chgData name="Марина Барулина" userId="3f69187e786b41da" providerId="LiveId" clId="{ACEE041B-B37E-4908-BBBD-9F16151823B4}" dt="2023-11-17T07:31:54.171" v="222" actId="1076"/>
          <ac:picMkLst>
            <pc:docMk/>
            <pc:sldMk cId="1748581753" sldId="789"/>
            <ac:picMk id="6" creationId="{3CBBBFC2-51BF-E081-F43D-C02A019881D9}"/>
          </ac:picMkLst>
        </pc:picChg>
      </pc:sldChg>
      <pc:sldChg chg="addSp delSp modSp new mod">
        <pc:chgData name="Марина Барулина" userId="3f69187e786b41da" providerId="LiveId" clId="{ACEE041B-B37E-4908-BBBD-9F16151823B4}" dt="2023-11-17T07:33:18.331" v="244" actId="1076"/>
        <pc:sldMkLst>
          <pc:docMk/>
          <pc:sldMk cId="1771363737" sldId="790"/>
        </pc:sldMkLst>
        <pc:spChg chg="del">
          <ac:chgData name="Марина Барулина" userId="3f69187e786b41da" providerId="LiveId" clId="{ACEE041B-B37E-4908-BBBD-9F16151823B4}" dt="2023-11-17T07:32:29.317" v="238" actId="478"/>
          <ac:spMkLst>
            <pc:docMk/>
            <pc:sldMk cId="1771363737" sldId="790"/>
            <ac:spMk id="2" creationId="{3DD80E58-4520-7C56-0ABD-80C6986C3755}"/>
          </ac:spMkLst>
        </pc:spChg>
        <pc:spChg chg="add mod">
          <ac:chgData name="Марина Барулина" userId="3f69187e786b41da" providerId="LiveId" clId="{ACEE041B-B37E-4908-BBBD-9F16151823B4}" dt="2023-11-17T07:32:55.736" v="240" actId="1076"/>
          <ac:spMkLst>
            <pc:docMk/>
            <pc:sldMk cId="1771363737" sldId="790"/>
            <ac:spMk id="4" creationId="{4956D392-A1C1-B4CF-57DE-1F21DED85A31}"/>
          </ac:spMkLst>
        </pc:spChg>
        <pc:picChg chg="add mod">
          <ac:chgData name="Марина Барулина" userId="3f69187e786b41da" providerId="LiveId" clId="{ACEE041B-B37E-4908-BBBD-9F16151823B4}" dt="2023-11-17T07:33:18.331" v="244" actId="1076"/>
          <ac:picMkLst>
            <pc:docMk/>
            <pc:sldMk cId="1771363737" sldId="790"/>
            <ac:picMk id="6" creationId="{2BB985A2-181A-2BD2-986B-FF86DA7F7446}"/>
          </ac:picMkLst>
        </pc:picChg>
      </pc:sldChg>
      <pc:sldChg chg="addSp modSp new mod">
        <pc:chgData name="Марина Барулина" userId="3f69187e786b41da" providerId="LiveId" clId="{ACEE041B-B37E-4908-BBBD-9F16151823B4}" dt="2023-11-17T07:38:01.856" v="293" actId="1076"/>
        <pc:sldMkLst>
          <pc:docMk/>
          <pc:sldMk cId="934116030" sldId="791"/>
        </pc:sldMkLst>
        <pc:spChg chg="mod">
          <ac:chgData name="Марина Барулина" userId="3f69187e786b41da" providerId="LiveId" clId="{ACEE041B-B37E-4908-BBBD-9F16151823B4}" dt="2023-11-17T07:36:01.454" v="268" actId="20577"/>
          <ac:spMkLst>
            <pc:docMk/>
            <pc:sldMk cId="934116030" sldId="791"/>
            <ac:spMk id="2" creationId="{8B647134-95C6-9C23-C312-627B409D3337}"/>
          </ac:spMkLst>
        </pc:spChg>
        <pc:spChg chg="add mod">
          <ac:chgData name="Марина Барулина" userId="3f69187e786b41da" providerId="LiveId" clId="{ACEE041B-B37E-4908-BBBD-9F16151823B4}" dt="2023-11-17T07:38:01.856" v="293" actId="1076"/>
          <ac:spMkLst>
            <pc:docMk/>
            <pc:sldMk cId="934116030" sldId="791"/>
            <ac:spMk id="6" creationId="{20580C97-CB6C-5FC2-8961-3CD430E2C7C9}"/>
          </ac:spMkLst>
        </pc:spChg>
        <pc:picChg chg="add mod">
          <ac:chgData name="Марина Барулина" userId="3f69187e786b41da" providerId="LiveId" clId="{ACEE041B-B37E-4908-BBBD-9F16151823B4}" dt="2023-11-17T07:37:19.161" v="273" actId="1076"/>
          <ac:picMkLst>
            <pc:docMk/>
            <pc:sldMk cId="934116030" sldId="791"/>
            <ac:picMk id="4" creationId="{AD6726B8-3FAC-3763-CBC9-518CC5ED2A38}"/>
          </ac:picMkLst>
        </pc:picChg>
      </pc:sldChg>
      <pc:sldChg chg="addSp delSp modSp new mod setBg">
        <pc:chgData name="Марина Барулина" userId="3f69187e786b41da" providerId="LiveId" clId="{ACEE041B-B37E-4908-BBBD-9F16151823B4}" dt="2023-11-17T08:18:40.839" v="1231" actId="26606"/>
        <pc:sldMkLst>
          <pc:docMk/>
          <pc:sldMk cId="3002213616" sldId="792"/>
        </pc:sldMkLst>
        <pc:spChg chg="mod">
          <ac:chgData name="Марина Барулина" userId="3f69187e786b41da" providerId="LiveId" clId="{ACEE041B-B37E-4908-BBBD-9F16151823B4}" dt="2023-11-17T08:08:12.622" v="1098" actId="26606"/>
          <ac:spMkLst>
            <pc:docMk/>
            <pc:sldMk cId="3002213616" sldId="792"/>
            <ac:spMk id="2" creationId="{F0AE9CD8-9F00-EDA3-CBC4-74B2B680A933}"/>
          </ac:spMkLst>
        </pc:spChg>
        <pc:spChg chg="add del mod">
          <ac:chgData name="Марина Барулина" userId="3f69187e786b41da" providerId="LiveId" clId="{ACEE041B-B37E-4908-BBBD-9F16151823B4}" dt="2023-11-17T08:08:12.622" v="1098" actId="26606"/>
          <ac:spMkLst>
            <pc:docMk/>
            <pc:sldMk cId="3002213616" sldId="792"/>
            <ac:spMk id="5" creationId="{18793236-A2AE-14DB-87CB-AEA717D02957}"/>
          </ac:spMkLst>
        </pc:spChg>
        <pc:spChg chg="add del">
          <ac:chgData name="Марина Барулина" userId="3f69187e786b41da" providerId="LiveId" clId="{ACEE041B-B37E-4908-BBBD-9F16151823B4}" dt="2023-11-17T08:18:40.839" v="1231" actId="26606"/>
          <ac:spMkLst>
            <pc:docMk/>
            <pc:sldMk cId="3002213616" sldId="792"/>
            <ac:spMk id="11" creationId="{71B62618-0D02-4C29-88C5-1EDF7F32343E}"/>
          </ac:spMkLst>
        </pc:spChg>
        <pc:spChg chg="add del">
          <ac:chgData name="Марина Барулина" userId="3f69187e786b41da" providerId="LiveId" clId="{ACEE041B-B37E-4908-BBBD-9F16151823B4}" dt="2023-11-17T08:18:40.839" v="1231" actId="26606"/>
          <ac:spMkLst>
            <pc:docMk/>
            <pc:sldMk cId="3002213616" sldId="792"/>
            <ac:spMk id="13" creationId="{1E2747F4-A0AE-425C-B527-E3E32461FEF5}"/>
          </ac:spMkLst>
        </pc:spChg>
        <pc:spChg chg="add del">
          <ac:chgData name="Марина Барулина" userId="3f69187e786b41da" providerId="LiveId" clId="{ACEE041B-B37E-4908-BBBD-9F16151823B4}" dt="2023-11-17T08:18:40.839" v="1231" actId="26606"/>
          <ac:spMkLst>
            <pc:docMk/>
            <pc:sldMk cId="3002213616" sldId="792"/>
            <ac:spMk id="15" creationId="{9707F29A-1576-479E-B227-0D6498601B4A}"/>
          </ac:spMkLst>
        </pc:spChg>
        <pc:spChg chg="add del">
          <ac:chgData name="Марина Барулина" userId="3f69187e786b41da" providerId="LiveId" clId="{ACEE041B-B37E-4908-BBBD-9F16151823B4}" dt="2023-11-17T08:18:40.839" v="1231" actId="26606"/>
          <ac:spMkLst>
            <pc:docMk/>
            <pc:sldMk cId="3002213616" sldId="792"/>
            <ac:spMk id="17" creationId="{F17B26C7-6F2F-453C-9C08-71E199E527A8}"/>
          </ac:spMkLst>
        </pc:spChg>
        <pc:spChg chg="add">
          <ac:chgData name="Марина Барулина" userId="3f69187e786b41da" providerId="LiveId" clId="{ACEE041B-B37E-4908-BBBD-9F16151823B4}" dt="2023-11-17T08:18:40.839" v="1231" actId="26606"/>
          <ac:spMkLst>
            <pc:docMk/>
            <pc:sldMk cId="3002213616" sldId="792"/>
            <ac:spMk id="22" creationId="{71B62618-0D02-4C29-88C5-1EDF7F32343E}"/>
          </ac:spMkLst>
        </pc:spChg>
        <pc:spChg chg="add">
          <ac:chgData name="Марина Барулина" userId="3f69187e786b41da" providerId="LiveId" clId="{ACEE041B-B37E-4908-BBBD-9F16151823B4}" dt="2023-11-17T08:18:40.839" v="1231" actId="26606"/>
          <ac:spMkLst>
            <pc:docMk/>
            <pc:sldMk cId="3002213616" sldId="792"/>
            <ac:spMk id="24" creationId="{1E2747F4-A0AE-425C-B527-E3E32461FEF5}"/>
          </ac:spMkLst>
        </pc:spChg>
        <pc:spChg chg="add">
          <ac:chgData name="Марина Барулина" userId="3f69187e786b41da" providerId="LiveId" clId="{ACEE041B-B37E-4908-BBBD-9F16151823B4}" dt="2023-11-17T08:18:40.839" v="1231" actId="26606"/>
          <ac:spMkLst>
            <pc:docMk/>
            <pc:sldMk cId="3002213616" sldId="792"/>
            <ac:spMk id="26" creationId="{9707F29A-1576-479E-B227-0D6498601B4A}"/>
          </ac:spMkLst>
        </pc:spChg>
        <pc:spChg chg="add">
          <ac:chgData name="Марина Барулина" userId="3f69187e786b41da" providerId="LiveId" clId="{ACEE041B-B37E-4908-BBBD-9F16151823B4}" dt="2023-11-17T08:18:40.839" v="1231" actId="26606"/>
          <ac:spMkLst>
            <pc:docMk/>
            <pc:sldMk cId="3002213616" sldId="792"/>
            <ac:spMk id="28" creationId="{F17B26C7-6F2F-453C-9C08-71E199E527A8}"/>
          </ac:spMkLst>
        </pc:spChg>
        <pc:graphicFrameChg chg="add mod modGraphic">
          <ac:chgData name="Марина Барулина" userId="3f69187e786b41da" providerId="LiveId" clId="{ACEE041B-B37E-4908-BBBD-9F16151823B4}" dt="2023-11-17T08:18:40.839" v="1231" actId="26606"/>
          <ac:graphicFrameMkLst>
            <pc:docMk/>
            <pc:sldMk cId="3002213616" sldId="792"/>
            <ac:graphicFrameMk id="8" creationId="{1530116C-358D-E1C1-579B-C6E62A9C8114}"/>
          </ac:graphicFrameMkLst>
        </pc:graphicFrameChg>
        <pc:picChg chg="add del mod">
          <ac:chgData name="Марина Барулина" userId="3f69187e786b41da" providerId="LiveId" clId="{ACEE041B-B37E-4908-BBBD-9F16151823B4}" dt="2023-11-17T08:06:53.666" v="1053" actId="21"/>
          <ac:picMkLst>
            <pc:docMk/>
            <pc:sldMk cId="3002213616" sldId="792"/>
            <ac:picMk id="4" creationId="{3793B350-17E4-CEFA-A7F1-A792F148F0B1}"/>
          </ac:picMkLst>
        </pc:picChg>
        <pc:picChg chg="add del mod">
          <ac:chgData name="Марина Барулина" userId="3f69187e786b41da" providerId="LiveId" clId="{ACEE041B-B37E-4908-BBBD-9F16151823B4}" dt="2023-11-17T08:07:11.359" v="1061" actId="21"/>
          <ac:picMkLst>
            <pc:docMk/>
            <pc:sldMk cId="3002213616" sldId="792"/>
            <ac:picMk id="7" creationId="{12BCC826-C321-92D9-274F-121C3463DAE1}"/>
          </ac:picMkLst>
        </pc:picChg>
      </pc:sldChg>
      <pc:sldChg chg="addSp modSp new mod">
        <pc:chgData name="Марина Барулина" userId="3f69187e786b41da" providerId="LiveId" clId="{ACEE041B-B37E-4908-BBBD-9F16151823B4}" dt="2023-11-17T07:39:42.932" v="311" actId="1076"/>
        <pc:sldMkLst>
          <pc:docMk/>
          <pc:sldMk cId="2976429178" sldId="793"/>
        </pc:sldMkLst>
        <pc:spChg chg="add mod">
          <ac:chgData name="Марина Барулина" userId="3f69187e786b41da" providerId="LiveId" clId="{ACEE041B-B37E-4908-BBBD-9F16151823B4}" dt="2023-11-17T07:39:42.932" v="311" actId="1076"/>
          <ac:spMkLst>
            <pc:docMk/>
            <pc:sldMk cId="2976429178" sldId="793"/>
            <ac:spMk id="5" creationId="{130A6246-7D16-E179-196B-54E7513EDAF8}"/>
          </ac:spMkLst>
        </pc:spChg>
        <pc:picChg chg="add mod">
          <ac:chgData name="Марина Барулина" userId="3f69187e786b41da" providerId="LiveId" clId="{ACEE041B-B37E-4908-BBBD-9F16151823B4}" dt="2023-11-17T07:39:06.750" v="297" actId="1076"/>
          <ac:picMkLst>
            <pc:docMk/>
            <pc:sldMk cId="2976429178" sldId="793"/>
            <ac:picMk id="3" creationId="{AAE77EC1-9940-2B17-837F-37864589F443}"/>
          </ac:picMkLst>
        </pc:picChg>
      </pc:sldChg>
      <pc:sldChg chg="addSp modSp new mod modNotesTx">
        <pc:chgData name="Марина Барулина" userId="3f69187e786b41da" providerId="LiveId" clId="{ACEE041B-B37E-4908-BBBD-9F16151823B4}" dt="2023-11-17T07:55:07.653" v="741" actId="20577"/>
        <pc:sldMkLst>
          <pc:docMk/>
          <pc:sldMk cId="3729445311" sldId="794"/>
        </pc:sldMkLst>
        <pc:spChg chg="add mod">
          <ac:chgData name="Марина Барулина" userId="3f69187e786b41da" providerId="LiveId" clId="{ACEE041B-B37E-4908-BBBD-9F16151823B4}" dt="2023-11-17T07:54:58.208" v="740" actId="20577"/>
          <ac:spMkLst>
            <pc:docMk/>
            <pc:sldMk cId="3729445311" sldId="794"/>
            <ac:spMk id="5" creationId="{2AC08A32-B768-355F-781F-9A6C4C3C913E}"/>
          </ac:spMkLst>
        </pc:spChg>
        <pc:spChg chg="add mod">
          <ac:chgData name="Марина Барулина" userId="3f69187e786b41da" providerId="LiveId" clId="{ACEE041B-B37E-4908-BBBD-9F16151823B4}" dt="2023-11-17T07:55:07.653" v="741" actId="20577"/>
          <ac:spMkLst>
            <pc:docMk/>
            <pc:sldMk cId="3729445311" sldId="794"/>
            <ac:spMk id="7" creationId="{64CAAF0A-8819-E330-D4BC-082C78DCF0D4}"/>
          </ac:spMkLst>
        </pc:spChg>
        <pc:picChg chg="add mod">
          <ac:chgData name="Марина Барулина" userId="3f69187e786b41da" providerId="LiveId" clId="{ACEE041B-B37E-4908-BBBD-9F16151823B4}" dt="2023-11-17T07:48:45.154" v="462" actId="1076"/>
          <ac:picMkLst>
            <pc:docMk/>
            <pc:sldMk cId="3729445311" sldId="794"/>
            <ac:picMk id="3" creationId="{28D55BBE-0EB4-288F-3CAC-E0575613FFDC}"/>
          </ac:picMkLst>
        </pc:picChg>
      </pc:sldChg>
      <pc:sldChg chg="addSp delSp modSp new mod modNotesTx">
        <pc:chgData name="Марина Барулина" userId="3f69187e786b41da" providerId="LiveId" clId="{ACEE041B-B37E-4908-BBBD-9F16151823B4}" dt="2023-11-17T07:47:49.424" v="460" actId="1076"/>
        <pc:sldMkLst>
          <pc:docMk/>
          <pc:sldMk cId="777162374" sldId="795"/>
        </pc:sldMkLst>
        <pc:spChg chg="mod">
          <ac:chgData name="Марина Барулина" userId="3f69187e786b41da" providerId="LiveId" clId="{ACEE041B-B37E-4908-BBBD-9F16151823B4}" dt="2023-11-17T07:41:04.099" v="352" actId="20577"/>
          <ac:spMkLst>
            <pc:docMk/>
            <pc:sldMk cId="777162374" sldId="795"/>
            <ac:spMk id="2" creationId="{47EAA6A3-4200-910B-4EA2-8FC9A9E6E883}"/>
          </ac:spMkLst>
        </pc:spChg>
        <pc:spChg chg="del">
          <ac:chgData name="Марина Барулина" userId="3f69187e786b41da" providerId="LiveId" clId="{ACEE041B-B37E-4908-BBBD-9F16151823B4}" dt="2023-11-17T07:40:42.321" v="314" actId="478"/>
          <ac:spMkLst>
            <pc:docMk/>
            <pc:sldMk cId="777162374" sldId="795"/>
            <ac:spMk id="3" creationId="{5B8A13AB-D7F2-1CCB-A71E-1938BBEA8B4E}"/>
          </ac:spMkLst>
        </pc:spChg>
        <pc:spChg chg="add mod">
          <ac:chgData name="Марина Барулина" userId="3f69187e786b41da" providerId="LiveId" clId="{ACEE041B-B37E-4908-BBBD-9F16151823B4}" dt="2023-11-17T07:43:42.861" v="360" actId="1076"/>
          <ac:spMkLst>
            <pc:docMk/>
            <pc:sldMk cId="777162374" sldId="795"/>
            <ac:spMk id="7" creationId="{B1FE2785-8D8C-A5FF-0007-4CDF53A08198}"/>
          </ac:spMkLst>
        </pc:spChg>
        <pc:spChg chg="add mod">
          <ac:chgData name="Марина Барулина" userId="3f69187e786b41da" providerId="LiveId" clId="{ACEE041B-B37E-4908-BBBD-9F16151823B4}" dt="2023-11-17T07:47:49.424" v="460" actId="1076"/>
          <ac:spMkLst>
            <pc:docMk/>
            <pc:sldMk cId="777162374" sldId="795"/>
            <ac:spMk id="9" creationId="{84BB3090-2049-A1E7-BE94-03D14834E0B8}"/>
          </ac:spMkLst>
        </pc:spChg>
        <pc:spChg chg="add mod">
          <ac:chgData name="Марина Барулина" userId="3f69187e786b41da" providerId="LiveId" clId="{ACEE041B-B37E-4908-BBBD-9F16151823B4}" dt="2023-11-17T07:47:44.780" v="458" actId="1076"/>
          <ac:spMkLst>
            <pc:docMk/>
            <pc:sldMk cId="777162374" sldId="795"/>
            <ac:spMk id="10" creationId="{A4F50ACD-5F45-7E4C-EB58-CDEA776C2E29}"/>
          </ac:spMkLst>
        </pc:spChg>
        <pc:picChg chg="add mod">
          <ac:chgData name="Марина Барулина" userId="3f69187e786b41da" providerId="LiveId" clId="{ACEE041B-B37E-4908-BBBD-9F16151823B4}" dt="2023-11-17T07:43:40.426" v="359" actId="1076"/>
          <ac:picMkLst>
            <pc:docMk/>
            <pc:sldMk cId="777162374" sldId="795"/>
            <ac:picMk id="5" creationId="{3457E264-B52E-6E48-1544-237AAE500BFF}"/>
          </ac:picMkLst>
        </pc:picChg>
      </pc:sldChg>
      <pc:sldChg chg="addSp delSp modSp new del mod">
        <pc:chgData name="Марина Барулина" userId="3f69187e786b41da" providerId="LiveId" clId="{ACEE041B-B37E-4908-BBBD-9F16151823B4}" dt="2023-11-17T08:17:52.061" v="1212" actId="47"/>
        <pc:sldMkLst>
          <pc:docMk/>
          <pc:sldMk cId="1411740964" sldId="796"/>
        </pc:sldMkLst>
        <pc:spChg chg="del">
          <ac:chgData name="Марина Барулина" userId="3f69187e786b41da" providerId="LiveId" clId="{ACEE041B-B37E-4908-BBBD-9F16151823B4}" dt="2023-11-17T08:10:36.424" v="1105" actId="478"/>
          <ac:spMkLst>
            <pc:docMk/>
            <pc:sldMk cId="1411740964" sldId="796"/>
            <ac:spMk id="2" creationId="{2C5AE912-DAFA-E4E9-246F-92ABF1AF25F7}"/>
          </ac:spMkLst>
        </pc:spChg>
        <pc:spChg chg="add">
          <ac:chgData name="Марина Барулина" userId="3f69187e786b41da" providerId="LiveId" clId="{ACEE041B-B37E-4908-BBBD-9F16151823B4}" dt="2023-11-17T08:14:04.712" v="1175" actId="22"/>
          <ac:spMkLst>
            <pc:docMk/>
            <pc:sldMk cId="1411740964" sldId="796"/>
            <ac:spMk id="7" creationId="{10953730-BEB5-8B32-A1BD-F73CA226B9A6}"/>
          </ac:spMkLst>
        </pc:spChg>
        <pc:picChg chg="add del mod">
          <ac:chgData name="Марина Барулина" userId="3f69187e786b41da" providerId="LiveId" clId="{ACEE041B-B37E-4908-BBBD-9F16151823B4}" dt="2023-11-17T08:07:04.840" v="1057" actId="21"/>
          <ac:picMkLst>
            <pc:docMk/>
            <pc:sldMk cId="1411740964" sldId="796"/>
            <ac:picMk id="3" creationId="{99FEAC3D-AC52-2117-AC9D-B754C6EBBF2E}"/>
          </ac:picMkLst>
        </pc:picChg>
        <pc:picChg chg="add del mod">
          <ac:chgData name="Марина Барулина" userId="3f69187e786b41da" providerId="LiveId" clId="{ACEE041B-B37E-4908-BBBD-9F16151823B4}" dt="2023-11-17T08:10:46.227" v="1107" actId="21"/>
          <ac:picMkLst>
            <pc:docMk/>
            <pc:sldMk cId="1411740964" sldId="796"/>
            <ac:picMk id="5" creationId="{EB00B40A-1E77-9034-7494-DADE5B99108E}"/>
          </ac:picMkLst>
        </pc:picChg>
      </pc:sldChg>
      <pc:sldChg chg="addSp modSp new mod">
        <pc:chgData name="Марина Барулина" userId="3f69187e786b41da" providerId="LiveId" clId="{ACEE041B-B37E-4908-BBBD-9F16151823B4}" dt="2023-11-17T08:07:19.994" v="1065" actId="14100"/>
        <pc:sldMkLst>
          <pc:docMk/>
          <pc:sldMk cId="447308640" sldId="797"/>
        </pc:sldMkLst>
        <pc:picChg chg="add mod">
          <ac:chgData name="Марина Барулина" userId="3f69187e786b41da" providerId="LiveId" clId="{ACEE041B-B37E-4908-BBBD-9F16151823B4}" dt="2023-11-17T08:07:09.166" v="1060" actId="14100"/>
          <ac:picMkLst>
            <pc:docMk/>
            <pc:sldMk cId="447308640" sldId="797"/>
            <ac:picMk id="2" creationId="{FF588756-87C3-2D00-1975-9D2455430AC5}"/>
          </ac:picMkLst>
        </pc:picChg>
        <pc:picChg chg="add mod">
          <ac:chgData name="Марина Барулина" userId="3f69187e786b41da" providerId="LiveId" clId="{ACEE041B-B37E-4908-BBBD-9F16151823B4}" dt="2023-11-17T08:07:19.994" v="1065" actId="14100"/>
          <ac:picMkLst>
            <pc:docMk/>
            <pc:sldMk cId="447308640" sldId="797"/>
            <ac:picMk id="3" creationId="{FAA02761-60E4-8A7F-D374-C71F9A4D8A59}"/>
          </ac:picMkLst>
        </pc:picChg>
      </pc:sldChg>
      <pc:sldChg chg="addSp modSp new mod">
        <pc:chgData name="Марина Барулина" userId="3f69187e786b41da" providerId="LiveId" clId="{ACEE041B-B37E-4908-BBBD-9F16151823B4}" dt="2023-11-17T08:13:03.447" v="1174" actId="20577"/>
        <pc:sldMkLst>
          <pc:docMk/>
          <pc:sldMk cId="2524640937" sldId="798"/>
        </pc:sldMkLst>
        <pc:spChg chg="add mod">
          <ac:chgData name="Марина Барулина" userId="3f69187e786b41da" providerId="LiveId" clId="{ACEE041B-B37E-4908-BBBD-9F16151823B4}" dt="2023-11-17T08:13:03.447" v="1174" actId="20577"/>
          <ac:spMkLst>
            <pc:docMk/>
            <pc:sldMk cId="2524640937" sldId="798"/>
            <ac:spMk id="3" creationId="{E378C45D-AFCA-614A-EDF3-A437AA82CD05}"/>
          </ac:spMkLst>
        </pc:spChg>
        <pc:picChg chg="add mod">
          <ac:chgData name="Марина Барулина" userId="3f69187e786b41da" providerId="LiveId" clId="{ACEE041B-B37E-4908-BBBD-9F16151823B4}" dt="2023-11-17T08:10:56.418" v="1109" actId="1076"/>
          <ac:picMkLst>
            <pc:docMk/>
            <pc:sldMk cId="2524640937" sldId="798"/>
            <ac:picMk id="2" creationId="{26697ECB-4E3F-6C7F-2076-3FC5521521A0}"/>
          </ac:picMkLst>
        </pc:picChg>
      </pc:sldChg>
      <pc:sldChg chg="addSp modSp new mod">
        <pc:chgData name="Марина Барулина" userId="3f69187e786b41da" providerId="LiveId" clId="{ACEE041B-B37E-4908-BBBD-9F16151823B4}" dt="2023-11-17T08:18:00.407" v="1229" actId="20577"/>
        <pc:sldMkLst>
          <pc:docMk/>
          <pc:sldMk cId="1895915518" sldId="799"/>
        </pc:sldMkLst>
        <pc:spChg chg="mod">
          <ac:chgData name="Марина Барулина" userId="3f69187e786b41da" providerId="LiveId" clId="{ACEE041B-B37E-4908-BBBD-9F16151823B4}" dt="2023-11-17T08:18:00.407" v="1229" actId="20577"/>
          <ac:spMkLst>
            <pc:docMk/>
            <pc:sldMk cId="1895915518" sldId="799"/>
            <ac:spMk id="2" creationId="{143A00B4-13E5-D245-7D20-A5177D05F1C8}"/>
          </ac:spMkLst>
        </pc:spChg>
        <pc:picChg chg="add mod">
          <ac:chgData name="Марина Барулина" userId="3f69187e786b41da" providerId="LiveId" clId="{ACEE041B-B37E-4908-BBBD-9F16151823B4}" dt="2023-11-17T08:15:24.368" v="1181" actId="1076"/>
          <ac:picMkLst>
            <pc:docMk/>
            <pc:sldMk cId="1895915518" sldId="799"/>
            <ac:picMk id="4" creationId="{30464290-9FA0-C623-3C3E-493B3D4DA21D}"/>
          </ac:picMkLst>
        </pc:picChg>
        <pc:picChg chg="add mod">
          <ac:chgData name="Марина Барулина" userId="3f69187e786b41da" providerId="LiveId" clId="{ACEE041B-B37E-4908-BBBD-9F16151823B4}" dt="2023-11-17T08:15:33.998" v="1186" actId="1076"/>
          <ac:picMkLst>
            <pc:docMk/>
            <pc:sldMk cId="1895915518" sldId="799"/>
            <ac:picMk id="6" creationId="{F7027C54-C6D4-4F6F-89D6-954AB35C592F}"/>
          </ac:picMkLst>
        </pc:picChg>
      </pc:sldChg>
      <pc:sldChg chg="addSp modSp new mod">
        <pc:chgData name="Марина Барулина" userId="3f69187e786b41da" providerId="LiveId" clId="{ACEE041B-B37E-4908-BBBD-9F16151823B4}" dt="2023-11-17T08:17:48.835" v="1211" actId="1076"/>
        <pc:sldMkLst>
          <pc:docMk/>
          <pc:sldMk cId="637403354" sldId="800"/>
        </pc:sldMkLst>
        <pc:spChg chg="add mod">
          <ac:chgData name="Марина Барулина" userId="3f69187e786b41da" providerId="LiveId" clId="{ACEE041B-B37E-4908-BBBD-9F16151823B4}" dt="2023-11-17T08:17:48.835" v="1211" actId="1076"/>
          <ac:spMkLst>
            <pc:docMk/>
            <pc:sldMk cId="637403354" sldId="800"/>
            <ac:spMk id="5" creationId="{AB071AE1-C913-EA1D-3F57-D00A18594011}"/>
          </ac:spMkLst>
        </pc:spChg>
        <pc:picChg chg="add mod">
          <ac:chgData name="Марина Барулина" userId="3f69187e786b41da" providerId="LiveId" clId="{ACEE041B-B37E-4908-BBBD-9F16151823B4}" dt="2023-11-17T08:16:29.491" v="1190" actId="14100"/>
          <ac:picMkLst>
            <pc:docMk/>
            <pc:sldMk cId="637403354" sldId="800"/>
            <ac:picMk id="3" creationId="{B8587E0E-B2D9-9A7B-A50C-CB28B511B8AD}"/>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C8FE0A-470F-438A-9C55-4B143BF40F44}"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EFEC95DF-8855-4970-A6F7-62770863A391}">
      <dgm:prSet/>
      <dgm:spPr/>
      <dgm:t>
        <a:bodyPr/>
        <a:lstStyle/>
        <a:p>
          <a:r>
            <a:rPr lang="ru-RU"/>
            <a:t>Курс Основы обработки временных рядов алгоритмами машинного обучения и искусственного интеллекта</a:t>
          </a:r>
          <a:endParaRPr lang="en-US"/>
        </a:p>
      </dgm:t>
    </dgm:pt>
    <dgm:pt modelId="{918DE289-8A7E-4358-8D61-B7648AC3EFE9}" type="parTrans" cxnId="{3C6787BD-021C-4A82-ABE6-80C8A0726FF5}">
      <dgm:prSet/>
      <dgm:spPr/>
      <dgm:t>
        <a:bodyPr/>
        <a:lstStyle/>
        <a:p>
          <a:endParaRPr lang="en-US"/>
        </a:p>
      </dgm:t>
    </dgm:pt>
    <dgm:pt modelId="{4616D71F-4C46-4288-9CBA-DD1AF15DF370}" type="sibTrans" cxnId="{3C6787BD-021C-4A82-ABE6-80C8A0726FF5}">
      <dgm:prSet/>
      <dgm:spPr/>
      <dgm:t>
        <a:bodyPr/>
        <a:lstStyle/>
        <a:p>
          <a:endParaRPr lang="en-US"/>
        </a:p>
      </dgm:t>
    </dgm:pt>
    <dgm:pt modelId="{BF514F15-1625-4ADF-B53B-4F714CA9A72E}">
      <dgm:prSet/>
      <dgm:spPr/>
      <dgm:t>
        <a:bodyPr/>
        <a:lstStyle/>
        <a:p>
          <a:r>
            <a:rPr lang="ru-RU"/>
            <a:t>Осенний семестр 2023 года</a:t>
          </a:r>
          <a:endParaRPr lang="en-US"/>
        </a:p>
      </dgm:t>
    </dgm:pt>
    <dgm:pt modelId="{BAEA70A4-FCA7-42FC-A58F-93B6BEC9C0A8}" type="parTrans" cxnId="{F17D1D92-6129-41F5-9B52-FFEDE7BEBD01}">
      <dgm:prSet/>
      <dgm:spPr/>
      <dgm:t>
        <a:bodyPr/>
        <a:lstStyle/>
        <a:p>
          <a:endParaRPr lang="en-US"/>
        </a:p>
      </dgm:t>
    </dgm:pt>
    <dgm:pt modelId="{5962A05C-64F7-4BE8-909F-FB31AAE68C71}" type="sibTrans" cxnId="{F17D1D92-6129-41F5-9B52-FFEDE7BEBD01}">
      <dgm:prSet/>
      <dgm:spPr/>
      <dgm:t>
        <a:bodyPr/>
        <a:lstStyle/>
        <a:p>
          <a:endParaRPr lang="en-US"/>
        </a:p>
      </dgm:t>
    </dgm:pt>
    <dgm:pt modelId="{02532129-42F7-4289-8871-12F61B6EE995}">
      <dgm:prSet/>
      <dgm:spPr/>
      <dgm:t>
        <a:bodyPr/>
        <a:lstStyle/>
        <a:p>
          <a:r>
            <a:rPr lang="ru-RU"/>
            <a:t>Лектор д.ф.-м.н. Барулина Марина Александровна</a:t>
          </a:r>
          <a:endParaRPr lang="en-US"/>
        </a:p>
      </dgm:t>
    </dgm:pt>
    <dgm:pt modelId="{388CF8C1-EF76-4EFB-AF72-5A0306AD8DF3}" type="parTrans" cxnId="{7E2D3025-E5EE-4FFD-8FAC-AF41C8F66A67}">
      <dgm:prSet/>
      <dgm:spPr/>
      <dgm:t>
        <a:bodyPr/>
        <a:lstStyle/>
        <a:p>
          <a:endParaRPr lang="en-US"/>
        </a:p>
      </dgm:t>
    </dgm:pt>
    <dgm:pt modelId="{06B50118-47B3-4317-B1E7-446056B25E8B}" type="sibTrans" cxnId="{7E2D3025-E5EE-4FFD-8FAC-AF41C8F66A67}">
      <dgm:prSet/>
      <dgm:spPr/>
      <dgm:t>
        <a:bodyPr/>
        <a:lstStyle/>
        <a:p>
          <a:endParaRPr lang="en-US"/>
        </a:p>
      </dgm:t>
    </dgm:pt>
    <dgm:pt modelId="{E14CC0C2-0935-41F1-B512-04BEA9C1E5F6}">
      <dgm:prSet/>
      <dgm:spPr/>
      <dgm:t>
        <a:bodyPr/>
        <a:lstStyle/>
        <a:p>
          <a:r>
            <a:rPr lang="ru-RU"/>
            <a:t>Ассистент Улитин Иван Владимирович</a:t>
          </a:r>
          <a:endParaRPr lang="en-US"/>
        </a:p>
      </dgm:t>
    </dgm:pt>
    <dgm:pt modelId="{9576E013-4939-478B-A89C-8496A36384A4}" type="parTrans" cxnId="{E1FDCCB6-6851-47FF-A100-33A6FC3EA600}">
      <dgm:prSet/>
      <dgm:spPr/>
      <dgm:t>
        <a:bodyPr/>
        <a:lstStyle/>
        <a:p>
          <a:endParaRPr lang="en-US"/>
        </a:p>
      </dgm:t>
    </dgm:pt>
    <dgm:pt modelId="{8F822839-4FE8-4C8A-B57B-4F96704410FB}" type="sibTrans" cxnId="{E1FDCCB6-6851-47FF-A100-33A6FC3EA600}">
      <dgm:prSet/>
      <dgm:spPr/>
      <dgm:t>
        <a:bodyPr/>
        <a:lstStyle/>
        <a:p>
          <a:endParaRPr lang="en-US"/>
        </a:p>
      </dgm:t>
    </dgm:pt>
    <dgm:pt modelId="{639D75BA-2A65-48D1-A58C-C660B3CEFC33}">
      <dgm:prSet/>
      <dgm:spPr/>
      <dgm:t>
        <a:bodyPr/>
        <a:lstStyle/>
        <a:p>
          <a:r>
            <a:rPr lang="ru-RU" dirty="0"/>
            <a:t>Пермский государственный национальный исследовательский университет</a:t>
          </a:r>
          <a:endParaRPr lang="en-US" dirty="0"/>
        </a:p>
      </dgm:t>
    </dgm:pt>
    <dgm:pt modelId="{7DDD1A30-BC5C-46A9-A146-472058E4B9D7}" type="parTrans" cxnId="{CC3B0430-08D2-4769-8F6B-02245E98C55B}">
      <dgm:prSet/>
      <dgm:spPr/>
      <dgm:t>
        <a:bodyPr/>
        <a:lstStyle/>
        <a:p>
          <a:endParaRPr lang="en-US"/>
        </a:p>
      </dgm:t>
    </dgm:pt>
    <dgm:pt modelId="{14903F09-D289-4A6F-A6E4-4E6C42BE197A}" type="sibTrans" cxnId="{CC3B0430-08D2-4769-8F6B-02245E98C55B}">
      <dgm:prSet/>
      <dgm:spPr/>
      <dgm:t>
        <a:bodyPr/>
        <a:lstStyle/>
        <a:p>
          <a:endParaRPr lang="en-US"/>
        </a:p>
      </dgm:t>
    </dgm:pt>
    <dgm:pt modelId="{F7B5C96C-E6CC-4D4C-9C21-D0D6A6BA1258}" type="pres">
      <dgm:prSet presAssocID="{67C8FE0A-470F-438A-9C55-4B143BF40F44}" presName="vert0" presStyleCnt="0">
        <dgm:presLayoutVars>
          <dgm:dir/>
          <dgm:animOne val="branch"/>
          <dgm:animLvl val="lvl"/>
        </dgm:presLayoutVars>
      </dgm:prSet>
      <dgm:spPr/>
    </dgm:pt>
    <dgm:pt modelId="{7024DBD7-CFB2-4187-B59A-2972878B6F02}" type="pres">
      <dgm:prSet presAssocID="{EFEC95DF-8855-4970-A6F7-62770863A391}" presName="thickLine" presStyleLbl="alignNode1" presStyleIdx="0" presStyleCnt="5"/>
      <dgm:spPr/>
    </dgm:pt>
    <dgm:pt modelId="{514F6771-0EA5-4899-9A9A-3BBA00EE029A}" type="pres">
      <dgm:prSet presAssocID="{EFEC95DF-8855-4970-A6F7-62770863A391}" presName="horz1" presStyleCnt="0"/>
      <dgm:spPr/>
    </dgm:pt>
    <dgm:pt modelId="{059B7051-9133-49AA-A983-1AA4FAF0D4F1}" type="pres">
      <dgm:prSet presAssocID="{EFEC95DF-8855-4970-A6F7-62770863A391}" presName="tx1" presStyleLbl="revTx" presStyleIdx="0" presStyleCnt="5"/>
      <dgm:spPr/>
    </dgm:pt>
    <dgm:pt modelId="{0910B282-AFEA-4AFB-A113-EAC8D7E956D9}" type="pres">
      <dgm:prSet presAssocID="{EFEC95DF-8855-4970-A6F7-62770863A391}" presName="vert1" presStyleCnt="0"/>
      <dgm:spPr/>
    </dgm:pt>
    <dgm:pt modelId="{F66D9506-0632-4ABB-9BD0-6F0CBA059FC9}" type="pres">
      <dgm:prSet presAssocID="{BF514F15-1625-4ADF-B53B-4F714CA9A72E}" presName="thickLine" presStyleLbl="alignNode1" presStyleIdx="1" presStyleCnt="5"/>
      <dgm:spPr/>
    </dgm:pt>
    <dgm:pt modelId="{65BCF76A-8779-4B07-B6E8-BB89B9E2866A}" type="pres">
      <dgm:prSet presAssocID="{BF514F15-1625-4ADF-B53B-4F714CA9A72E}" presName="horz1" presStyleCnt="0"/>
      <dgm:spPr/>
    </dgm:pt>
    <dgm:pt modelId="{BB60DB0F-ED81-4D20-8153-B38980B74393}" type="pres">
      <dgm:prSet presAssocID="{BF514F15-1625-4ADF-B53B-4F714CA9A72E}" presName="tx1" presStyleLbl="revTx" presStyleIdx="1" presStyleCnt="5"/>
      <dgm:spPr/>
    </dgm:pt>
    <dgm:pt modelId="{DA08239D-F391-46EC-80C6-67D05474E648}" type="pres">
      <dgm:prSet presAssocID="{BF514F15-1625-4ADF-B53B-4F714CA9A72E}" presName="vert1" presStyleCnt="0"/>
      <dgm:spPr/>
    </dgm:pt>
    <dgm:pt modelId="{9872CDB0-95F4-456F-9603-1AA4FEB551EA}" type="pres">
      <dgm:prSet presAssocID="{02532129-42F7-4289-8871-12F61B6EE995}" presName="thickLine" presStyleLbl="alignNode1" presStyleIdx="2" presStyleCnt="5"/>
      <dgm:spPr/>
    </dgm:pt>
    <dgm:pt modelId="{5A7CEA4B-E193-40C4-91A8-F8970EE2D7E0}" type="pres">
      <dgm:prSet presAssocID="{02532129-42F7-4289-8871-12F61B6EE995}" presName="horz1" presStyleCnt="0"/>
      <dgm:spPr/>
    </dgm:pt>
    <dgm:pt modelId="{6061CCA5-3C00-4B4C-9A59-5FDFB756AD7F}" type="pres">
      <dgm:prSet presAssocID="{02532129-42F7-4289-8871-12F61B6EE995}" presName="tx1" presStyleLbl="revTx" presStyleIdx="2" presStyleCnt="5"/>
      <dgm:spPr/>
    </dgm:pt>
    <dgm:pt modelId="{932A1939-CE35-47C9-A86C-93F9FDAACF08}" type="pres">
      <dgm:prSet presAssocID="{02532129-42F7-4289-8871-12F61B6EE995}" presName="vert1" presStyleCnt="0"/>
      <dgm:spPr/>
    </dgm:pt>
    <dgm:pt modelId="{3904F73E-F589-40E3-A6AC-A0FB30B9C221}" type="pres">
      <dgm:prSet presAssocID="{E14CC0C2-0935-41F1-B512-04BEA9C1E5F6}" presName="thickLine" presStyleLbl="alignNode1" presStyleIdx="3" presStyleCnt="5"/>
      <dgm:spPr/>
    </dgm:pt>
    <dgm:pt modelId="{A18DFB47-F115-4A36-9959-B9E4BEDA961F}" type="pres">
      <dgm:prSet presAssocID="{E14CC0C2-0935-41F1-B512-04BEA9C1E5F6}" presName="horz1" presStyleCnt="0"/>
      <dgm:spPr/>
    </dgm:pt>
    <dgm:pt modelId="{23E005BF-F0CE-42C6-B797-9A91D3B9A996}" type="pres">
      <dgm:prSet presAssocID="{E14CC0C2-0935-41F1-B512-04BEA9C1E5F6}" presName="tx1" presStyleLbl="revTx" presStyleIdx="3" presStyleCnt="5"/>
      <dgm:spPr/>
    </dgm:pt>
    <dgm:pt modelId="{7BFE4A45-256A-4FB0-86BE-8A3B8E4AC047}" type="pres">
      <dgm:prSet presAssocID="{E14CC0C2-0935-41F1-B512-04BEA9C1E5F6}" presName="vert1" presStyleCnt="0"/>
      <dgm:spPr/>
    </dgm:pt>
    <dgm:pt modelId="{B55C60FF-1776-43A2-BD99-D6BE47898753}" type="pres">
      <dgm:prSet presAssocID="{639D75BA-2A65-48D1-A58C-C660B3CEFC33}" presName="thickLine" presStyleLbl="alignNode1" presStyleIdx="4" presStyleCnt="5"/>
      <dgm:spPr/>
    </dgm:pt>
    <dgm:pt modelId="{7193C81F-F8DC-467B-820E-F5FFC723BAAC}" type="pres">
      <dgm:prSet presAssocID="{639D75BA-2A65-48D1-A58C-C660B3CEFC33}" presName="horz1" presStyleCnt="0"/>
      <dgm:spPr/>
    </dgm:pt>
    <dgm:pt modelId="{83E31F07-72CD-4DAE-9FFD-FBFE1AE3A0D1}" type="pres">
      <dgm:prSet presAssocID="{639D75BA-2A65-48D1-A58C-C660B3CEFC33}" presName="tx1" presStyleLbl="revTx" presStyleIdx="4" presStyleCnt="5"/>
      <dgm:spPr/>
    </dgm:pt>
    <dgm:pt modelId="{DAF8D83F-B198-4495-9BB7-49A1093C31F3}" type="pres">
      <dgm:prSet presAssocID="{639D75BA-2A65-48D1-A58C-C660B3CEFC33}" presName="vert1" presStyleCnt="0"/>
      <dgm:spPr/>
    </dgm:pt>
  </dgm:ptLst>
  <dgm:cxnLst>
    <dgm:cxn modelId="{7E2D3025-E5EE-4FFD-8FAC-AF41C8F66A67}" srcId="{67C8FE0A-470F-438A-9C55-4B143BF40F44}" destId="{02532129-42F7-4289-8871-12F61B6EE995}" srcOrd="2" destOrd="0" parTransId="{388CF8C1-EF76-4EFB-AF72-5A0306AD8DF3}" sibTransId="{06B50118-47B3-4317-B1E7-446056B25E8B}"/>
    <dgm:cxn modelId="{CC3B0430-08D2-4769-8F6B-02245E98C55B}" srcId="{67C8FE0A-470F-438A-9C55-4B143BF40F44}" destId="{639D75BA-2A65-48D1-A58C-C660B3CEFC33}" srcOrd="4" destOrd="0" parTransId="{7DDD1A30-BC5C-46A9-A146-472058E4B9D7}" sibTransId="{14903F09-D289-4A6F-A6E4-4E6C42BE197A}"/>
    <dgm:cxn modelId="{C6DFB434-921C-43DB-8290-038A53B59D19}" type="presOf" srcId="{EFEC95DF-8855-4970-A6F7-62770863A391}" destId="{059B7051-9133-49AA-A983-1AA4FAF0D4F1}" srcOrd="0" destOrd="0" presId="urn:microsoft.com/office/officeart/2008/layout/LinedList"/>
    <dgm:cxn modelId="{0241BF3C-566B-4F19-A28A-80CC067ABBF9}" type="presOf" srcId="{E14CC0C2-0935-41F1-B512-04BEA9C1E5F6}" destId="{23E005BF-F0CE-42C6-B797-9A91D3B9A996}" srcOrd="0" destOrd="0" presId="urn:microsoft.com/office/officeart/2008/layout/LinedList"/>
    <dgm:cxn modelId="{0FF77179-DAD4-40F6-AA88-6C93861934BC}" type="presOf" srcId="{67C8FE0A-470F-438A-9C55-4B143BF40F44}" destId="{F7B5C96C-E6CC-4D4C-9C21-D0D6A6BA1258}" srcOrd="0" destOrd="0" presId="urn:microsoft.com/office/officeart/2008/layout/LinedList"/>
    <dgm:cxn modelId="{02D9B479-2862-4F64-AF3B-D15E387A6EBC}" type="presOf" srcId="{02532129-42F7-4289-8871-12F61B6EE995}" destId="{6061CCA5-3C00-4B4C-9A59-5FDFB756AD7F}" srcOrd="0" destOrd="0" presId="urn:microsoft.com/office/officeart/2008/layout/LinedList"/>
    <dgm:cxn modelId="{F17D1D92-6129-41F5-9B52-FFEDE7BEBD01}" srcId="{67C8FE0A-470F-438A-9C55-4B143BF40F44}" destId="{BF514F15-1625-4ADF-B53B-4F714CA9A72E}" srcOrd="1" destOrd="0" parTransId="{BAEA70A4-FCA7-42FC-A58F-93B6BEC9C0A8}" sibTransId="{5962A05C-64F7-4BE8-909F-FB31AAE68C71}"/>
    <dgm:cxn modelId="{ED1EBEAD-329F-4256-B01B-F96AC9FD8222}" type="presOf" srcId="{639D75BA-2A65-48D1-A58C-C660B3CEFC33}" destId="{83E31F07-72CD-4DAE-9FFD-FBFE1AE3A0D1}" srcOrd="0" destOrd="0" presId="urn:microsoft.com/office/officeart/2008/layout/LinedList"/>
    <dgm:cxn modelId="{E1FDCCB6-6851-47FF-A100-33A6FC3EA600}" srcId="{67C8FE0A-470F-438A-9C55-4B143BF40F44}" destId="{E14CC0C2-0935-41F1-B512-04BEA9C1E5F6}" srcOrd="3" destOrd="0" parTransId="{9576E013-4939-478B-A89C-8496A36384A4}" sibTransId="{8F822839-4FE8-4C8A-B57B-4F96704410FB}"/>
    <dgm:cxn modelId="{3C6787BD-021C-4A82-ABE6-80C8A0726FF5}" srcId="{67C8FE0A-470F-438A-9C55-4B143BF40F44}" destId="{EFEC95DF-8855-4970-A6F7-62770863A391}" srcOrd="0" destOrd="0" parTransId="{918DE289-8A7E-4358-8D61-B7648AC3EFE9}" sibTransId="{4616D71F-4C46-4288-9CBA-DD1AF15DF370}"/>
    <dgm:cxn modelId="{BBC483F9-7836-493E-9D4E-F733F121DBF5}" type="presOf" srcId="{BF514F15-1625-4ADF-B53B-4F714CA9A72E}" destId="{BB60DB0F-ED81-4D20-8153-B38980B74393}" srcOrd="0" destOrd="0" presId="urn:microsoft.com/office/officeart/2008/layout/LinedList"/>
    <dgm:cxn modelId="{3FDF1D93-758A-4BB2-8B22-BA00B289B169}" type="presParOf" srcId="{F7B5C96C-E6CC-4D4C-9C21-D0D6A6BA1258}" destId="{7024DBD7-CFB2-4187-B59A-2972878B6F02}" srcOrd="0" destOrd="0" presId="urn:microsoft.com/office/officeart/2008/layout/LinedList"/>
    <dgm:cxn modelId="{ED7A742F-3F83-4B4F-84F8-6212651DDF92}" type="presParOf" srcId="{F7B5C96C-E6CC-4D4C-9C21-D0D6A6BA1258}" destId="{514F6771-0EA5-4899-9A9A-3BBA00EE029A}" srcOrd="1" destOrd="0" presId="urn:microsoft.com/office/officeart/2008/layout/LinedList"/>
    <dgm:cxn modelId="{2A16F4F8-1043-495B-B271-B9CDB2968DE1}" type="presParOf" srcId="{514F6771-0EA5-4899-9A9A-3BBA00EE029A}" destId="{059B7051-9133-49AA-A983-1AA4FAF0D4F1}" srcOrd="0" destOrd="0" presId="urn:microsoft.com/office/officeart/2008/layout/LinedList"/>
    <dgm:cxn modelId="{9BCA63BF-2C4E-4958-B546-28ECD16091A0}" type="presParOf" srcId="{514F6771-0EA5-4899-9A9A-3BBA00EE029A}" destId="{0910B282-AFEA-4AFB-A113-EAC8D7E956D9}" srcOrd="1" destOrd="0" presId="urn:microsoft.com/office/officeart/2008/layout/LinedList"/>
    <dgm:cxn modelId="{64A727EC-9013-4EEE-9601-76989E4A8111}" type="presParOf" srcId="{F7B5C96C-E6CC-4D4C-9C21-D0D6A6BA1258}" destId="{F66D9506-0632-4ABB-9BD0-6F0CBA059FC9}" srcOrd="2" destOrd="0" presId="urn:microsoft.com/office/officeart/2008/layout/LinedList"/>
    <dgm:cxn modelId="{810EF4E5-7F7D-4FF6-9F31-FC9C84C79680}" type="presParOf" srcId="{F7B5C96C-E6CC-4D4C-9C21-D0D6A6BA1258}" destId="{65BCF76A-8779-4B07-B6E8-BB89B9E2866A}" srcOrd="3" destOrd="0" presId="urn:microsoft.com/office/officeart/2008/layout/LinedList"/>
    <dgm:cxn modelId="{F8D16F45-7CFE-4A48-95AC-85B375C2AADB}" type="presParOf" srcId="{65BCF76A-8779-4B07-B6E8-BB89B9E2866A}" destId="{BB60DB0F-ED81-4D20-8153-B38980B74393}" srcOrd="0" destOrd="0" presId="urn:microsoft.com/office/officeart/2008/layout/LinedList"/>
    <dgm:cxn modelId="{CB90FA2F-C78F-4E07-85A1-65F14D7233FB}" type="presParOf" srcId="{65BCF76A-8779-4B07-B6E8-BB89B9E2866A}" destId="{DA08239D-F391-46EC-80C6-67D05474E648}" srcOrd="1" destOrd="0" presId="urn:microsoft.com/office/officeart/2008/layout/LinedList"/>
    <dgm:cxn modelId="{CEAF6606-0812-42A2-9C76-503523B3C4CE}" type="presParOf" srcId="{F7B5C96C-E6CC-4D4C-9C21-D0D6A6BA1258}" destId="{9872CDB0-95F4-456F-9603-1AA4FEB551EA}" srcOrd="4" destOrd="0" presId="urn:microsoft.com/office/officeart/2008/layout/LinedList"/>
    <dgm:cxn modelId="{19254FAE-ACC0-4908-93D9-88778736BFCE}" type="presParOf" srcId="{F7B5C96C-E6CC-4D4C-9C21-D0D6A6BA1258}" destId="{5A7CEA4B-E193-40C4-91A8-F8970EE2D7E0}" srcOrd="5" destOrd="0" presId="urn:microsoft.com/office/officeart/2008/layout/LinedList"/>
    <dgm:cxn modelId="{958F1409-395D-43F1-9BF4-652344C10896}" type="presParOf" srcId="{5A7CEA4B-E193-40C4-91A8-F8970EE2D7E0}" destId="{6061CCA5-3C00-4B4C-9A59-5FDFB756AD7F}" srcOrd="0" destOrd="0" presId="urn:microsoft.com/office/officeart/2008/layout/LinedList"/>
    <dgm:cxn modelId="{BBCA9D6B-F26E-4C54-BBF3-71D52D1F8E9D}" type="presParOf" srcId="{5A7CEA4B-E193-40C4-91A8-F8970EE2D7E0}" destId="{932A1939-CE35-47C9-A86C-93F9FDAACF08}" srcOrd="1" destOrd="0" presId="urn:microsoft.com/office/officeart/2008/layout/LinedList"/>
    <dgm:cxn modelId="{2563D453-4596-481B-B348-1C226EB17AD0}" type="presParOf" srcId="{F7B5C96C-E6CC-4D4C-9C21-D0D6A6BA1258}" destId="{3904F73E-F589-40E3-A6AC-A0FB30B9C221}" srcOrd="6" destOrd="0" presId="urn:microsoft.com/office/officeart/2008/layout/LinedList"/>
    <dgm:cxn modelId="{DCE9DFAD-A07E-42DF-9FEF-EE65C48B7C65}" type="presParOf" srcId="{F7B5C96C-E6CC-4D4C-9C21-D0D6A6BA1258}" destId="{A18DFB47-F115-4A36-9959-B9E4BEDA961F}" srcOrd="7" destOrd="0" presId="urn:microsoft.com/office/officeart/2008/layout/LinedList"/>
    <dgm:cxn modelId="{FA23DC1A-1F82-4779-A351-D52CEB1E562D}" type="presParOf" srcId="{A18DFB47-F115-4A36-9959-B9E4BEDA961F}" destId="{23E005BF-F0CE-42C6-B797-9A91D3B9A996}" srcOrd="0" destOrd="0" presId="urn:microsoft.com/office/officeart/2008/layout/LinedList"/>
    <dgm:cxn modelId="{BB9E7AB5-6DAF-4E41-9B9C-8F86181A91E0}" type="presParOf" srcId="{A18DFB47-F115-4A36-9959-B9E4BEDA961F}" destId="{7BFE4A45-256A-4FB0-86BE-8A3B8E4AC047}" srcOrd="1" destOrd="0" presId="urn:microsoft.com/office/officeart/2008/layout/LinedList"/>
    <dgm:cxn modelId="{956455E5-536E-4D34-958B-EDC9B0D667B5}" type="presParOf" srcId="{F7B5C96C-E6CC-4D4C-9C21-D0D6A6BA1258}" destId="{B55C60FF-1776-43A2-BD99-D6BE47898753}" srcOrd="8" destOrd="0" presId="urn:microsoft.com/office/officeart/2008/layout/LinedList"/>
    <dgm:cxn modelId="{1D089690-1360-4FCD-9E49-9FDC1E8C9211}" type="presParOf" srcId="{F7B5C96C-E6CC-4D4C-9C21-D0D6A6BA1258}" destId="{7193C81F-F8DC-467B-820E-F5FFC723BAAC}" srcOrd="9" destOrd="0" presId="urn:microsoft.com/office/officeart/2008/layout/LinedList"/>
    <dgm:cxn modelId="{23A524A6-A540-44DB-A7DD-A1CEB46800D3}" type="presParOf" srcId="{7193C81F-F8DC-467B-820E-F5FFC723BAAC}" destId="{83E31F07-72CD-4DAE-9FFD-FBFE1AE3A0D1}" srcOrd="0" destOrd="0" presId="urn:microsoft.com/office/officeart/2008/layout/LinedList"/>
    <dgm:cxn modelId="{797A9BE2-B3F6-4D32-8AA5-3E69F6CA037F}" type="presParOf" srcId="{7193C81F-F8DC-467B-820E-F5FFC723BAAC}" destId="{DAF8D83F-B198-4495-9BB7-49A1093C31F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24DBD7-CFB2-4187-B59A-2972878B6F02}">
      <dsp:nvSpPr>
        <dsp:cNvPr id="0" name=""/>
        <dsp:cNvSpPr/>
      </dsp:nvSpPr>
      <dsp:spPr>
        <a:xfrm>
          <a:off x="0" y="536"/>
          <a:ext cx="8251381" cy="0"/>
        </a:xfrm>
        <a:prstGeom prst="line">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9B7051-9133-49AA-A983-1AA4FAF0D4F1}">
      <dsp:nvSpPr>
        <dsp:cNvPr id="0" name=""/>
        <dsp:cNvSpPr/>
      </dsp:nvSpPr>
      <dsp:spPr>
        <a:xfrm>
          <a:off x="0" y="536"/>
          <a:ext cx="8251381" cy="8783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ru-RU" sz="2400" kern="1200"/>
            <a:t>Курс Основы обработки временных рядов алгоритмами машинного обучения и искусственного интеллекта</a:t>
          </a:r>
          <a:endParaRPr lang="en-US" sz="2400" kern="1200"/>
        </a:p>
      </dsp:txBody>
      <dsp:txXfrm>
        <a:off x="0" y="536"/>
        <a:ext cx="8251381" cy="878301"/>
      </dsp:txXfrm>
    </dsp:sp>
    <dsp:sp modelId="{F66D9506-0632-4ABB-9BD0-6F0CBA059FC9}">
      <dsp:nvSpPr>
        <dsp:cNvPr id="0" name=""/>
        <dsp:cNvSpPr/>
      </dsp:nvSpPr>
      <dsp:spPr>
        <a:xfrm>
          <a:off x="0" y="878838"/>
          <a:ext cx="8251381" cy="0"/>
        </a:xfrm>
        <a:prstGeom prst="line">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60DB0F-ED81-4D20-8153-B38980B74393}">
      <dsp:nvSpPr>
        <dsp:cNvPr id="0" name=""/>
        <dsp:cNvSpPr/>
      </dsp:nvSpPr>
      <dsp:spPr>
        <a:xfrm>
          <a:off x="0" y="878838"/>
          <a:ext cx="8251381" cy="8783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ru-RU" sz="2400" kern="1200"/>
            <a:t>Осенний семестр 2023 года</a:t>
          </a:r>
          <a:endParaRPr lang="en-US" sz="2400" kern="1200"/>
        </a:p>
      </dsp:txBody>
      <dsp:txXfrm>
        <a:off x="0" y="878838"/>
        <a:ext cx="8251381" cy="878301"/>
      </dsp:txXfrm>
    </dsp:sp>
    <dsp:sp modelId="{9872CDB0-95F4-456F-9603-1AA4FEB551EA}">
      <dsp:nvSpPr>
        <dsp:cNvPr id="0" name=""/>
        <dsp:cNvSpPr/>
      </dsp:nvSpPr>
      <dsp:spPr>
        <a:xfrm>
          <a:off x="0" y="1757140"/>
          <a:ext cx="8251381" cy="0"/>
        </a:xfrm>
        <a:prstGeom prst="line">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61CCA5-3C00-4B4C-9A59-5FDFB756AD7F}">
      <dsp:nvSpPr>
        <dsp:cNvPr id="0" name=""/>
        <dsp:cNvSpPr/>
      </dsp:nvSpPr>
      <dsp:spPr>
        <a:xfrm>
          <a:off x="0" y="1757140"/>
          <a:ext cx="8251381" cy="8783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ru-RU" sz="2400" kern="1200"/>
            <a:t>Лектор д.ф.-м.н. Барулина Марина Александровна</a:t>
          </a:r>
          <a:endParaRPr lang="en-US" sz="2400" kern="1200"/>
        </a:p>
      </dsp:txBody>
      <dsp:txXfrm>
        <a:off x="0" y="1757140"/>
        <a:ext cx="8251381" cy="878301"/>
      </dsp:txXfrm>
    </dsp:sp>
    <dsp:sp modelId="{3904F73E-F589-40E3-A6AC-A0FB30B9C221}">
      <dsp:nvSpPr>
        <dsp:cNvPr id="0" name=""/>
        <dsp:cNvSpPr/>
      </dsp:nvSpPr>
      <dsp:spPr>
        <a:xfrm>
          <a:off x="0" y="2635441"/>
          <a:ext cx="8251381" cy="0"/>
        </a:xfrm>
        <a:prstGeom prst="line">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E005BF-F0CE-42C6-B797-9A91D3B9A996}">
      <dsp:nvSpPr>
        <dsp:cNvPr id="0" name=""/>
        <dsp:cNvSpPr/>
      </dsp:nvSpPr>
      <dsp:spPr>
        <a:xfrm>
          <a:off x="0" y="2635441"/>
          <a:ext cx="8251381" cy="8783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ru-RU" sz="2400" kern="1200"/>
            <a:t>Ассистент Улитин Иван Владимирович</a:t>
          </a:r>
          <a:endParaRPr lang="en-US" sz="2400" kern="1200"/>
        </a:p>
      </dsp:txBody>
      <dsp:txXfrm>
        <a:off x="0" y="2635441"/>
        <a:ext cx="8251381" cy="878301"/>
      </dsp:txXfrm>
    </dsp:sp>
    <dsp:sp modelId="{B55C60FF-1776-43A2-BD99-D6BE47898753}">
      <dsp:nvSpPr>
        <dsp:cNvPr id="0" name=""/>
        <dsp:cNvSpPr/>
      </dsp:nvSpPr>
      <dsp:spPr>
        <a:xfrm>
          <a:off x="0" y="3513743"/>
          <a:ext cx="8251381" cy="0"/>
        </a:xfrm>
        <a:prstGeom prst="line">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E31F07-72CD-4DAE-9FFD-FBFE1AE3A0D1}">
      <dsp:nvSpPr>
        <dsp:cNvPr id="0" name=""/>
        <dsp:cNvSpPr/>
      </dsp:nvSpPr>
      <dsp:spPr>
        <a:xfrm>
          <a:off x="0" y="3513743"/>
          <a:ext cx="8251381" cy="8783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ru-RU" sz="2400" kern="1200" dirty="0"/>
            <a:t>Пермский государственный национальный исследовательский университет</a:t>
          </a:r>
          <a:endParaRPr lang="en-US" sz="2400" kern="1200" dirty="0"/>
        </a:p>
      </dsp:txBody>
      <dsp:txXfrm>
        <a:off x="0" y="3513743"/>
        <a:ext cx="8251381" cy="87830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C379FFB6-878B-4D89-A9F1-908C5F95EEF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a:extLst>
              <a:ext uri="{FF2B5EF4-FFF2-40B4-BE49-F238E27FC236}">
                <a16:creationId xmlns:a16="http://schemas.microsoft.com/office/drawing/2014/main" id="{962E99EC-6DAC-40C4-9CB0-839F706897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9BBDA83-60F2-4E0C-99F1-3B198C71DA2A}" type="datetimeFigureOut">
              <a:rPr lang="ru-RU" smtClean="0"/>
              <a:t>22.12.2023</a:t>
            </a:fld>
            <a:endParaRPr lang="ru-RU"/>
          </a:p>
        </p:txBody>
      </p:sp>
      <p:sp>
        <p:nvSpPr>
          <p:cNvPr id="4" name="Нижний колонтитул 3">
            <a:extLst>
              <a:ext uri="{FF2B5EF4-FFF2-40B4-BE49-F238E27FC236}">
                <a16:creationId xmlns:a16="http://schemas.microsoft.com/office/drawing/2014/main" id="{4F36B973-D323-4241-8653-DEF1D8539A9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a:extLst>
              <a:ext uri="{FF2B5EF4-FFF2-40B4-BE49-F238E27FC236}">
                <a16:creationId xmlns:a16="http://schemas.microsoft.com/office/drawing/2014/main" id="{83A8A117-4B44-48FF-836C-74493A3812B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6BC633-CCA9-47F5-BCED-A56AA433DCDD}" type="slidenum">
              <a:rPr lang="ru-RU" smtClean="0"/>
              <a:t>‹#›</a:t>
            </a:fld>
            <a:endParaRPr lang="ru-RU"/>
          </a:p>
        </p:txBody>
      </p:sp>
    </p:spTree>
    <p:extLst>
      <p:ext uri="{BB962C8B-B14F-4D97-AF65-F5344CB8AC3E}">
        <p14:creationId xmlns:p14="http://schemas.microsoft.com/office/powerpoint/2010/main" val="35671403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7E1020-F5BA-43CF-AAA9-C04B3B12EF98}" type="datetimeFigureOut">
              <a:rPr lang="ru-RU" smtClean="0"/>
              <a:t>22.12.2023</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D73D1A-6084-4304-99B6-284B940079FF}" type="slidenum">
              <a:rPr lang="ru-RU" smtClean="0"/>
              <a:t>‹#›</a:t>
            </a:fld>
            <a:endParaRPr lang="ru-RU"/>
          </a:p>
        </p:txBody>
      </p:sp>
    </p:spTree>
    <p:extLst>
      <p:ext uri="{BB962C8B-B14F-4D97-AF65-F5344CB8AC3E}">
        <p14:creationId xmlns:p14="http://schemas.microsoft.com/office/powerpoint/2010/main" val="22436418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fld id="{76D73D1A-6084-4304-99B6-284B940079FF}" type="slidenum">
              <a:rPr lang="ru-RU" smtClean="0"/>
              <a:t>1</a:t>
            </a:fld>
            <a:endParaRPr lang="ru-RU"/>
          </a:p>
        </p:txBody>
      </p:sp>
    </p:spTree>
    <p:extLst>
      <p:ext uri="{BB962C8B-B14F-4D97-AF65-F5344CB8AC3E}">
        <p14:creationId xmlns:p14="http://schemas.microsoft.com/office/powerpoint/2010/main" val="3833175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5"/>
          </p:nvPr>
        </p:nvSpPr>
        <p:spPr/>
        <p:txBody>
          <a:bodyPr/>
          <a:lstStyle/>
          <a:p>
            <a:fld id="{76D73D1A-6084-4304-99B6-284B940079FF}" type="slidenum">
              <a:rPr lang="ru-RU" smtClean="0"/>
              <a:t>44</a:t>
            </a:fld>
            <a:endParaRPr lang="ru-RU"/>
          </a:p>
        </p:txBody>
      </p:sp>
    </p:spTree>
    <p:extLst>
      <p:ext uri="{BB962C8B-B14F-4D97-AF65-F5344CB8AC3E}">
        <p14:creationId xmlns:p14="http://schemas.microsoft.com/office/powerpoint/2010/main" val="2063330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7" name="Прямоугольник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2" name="Заголовок 1"/>
          <p:cNvSpPr>
            <a:spLocks noGrp="1"/>
          </p:cNvSpPr>
          <p:nvPr>
            <p:ph type="ctrTitle"/>
          </p:nvPr>
        </p:nvSpPr>
        <p:spPr>
          <a:xfrm>
            <a:off x="581191" y="1020431"/>
            <a:ext cx="10993549" cy="1475013"/>
          </a:xfrm>
          <a:effectLst/>
        </p:spPr>
        <p:txBody>
          <a:bodyPr rtlCol="0" anchor="b">
            <a:normAutofit/>
          </a:bodyPr>
          <a:lstStyle>
            <a:lvl1pPr>
              <a:defRPr sz="3600">
                <a:solidFill>
                  <a:schemeClr val="accent1"/>
                </a:solidFill>
              </a:defRPr>
            </a:lvl1pPr>
          </a:lstStyle>
          <a:p>
            <a:pPr rtl="0"/>
            <a:r>
              <a:rPr lang="en-US"/>
              <a:t>Click to edit Master title style</a:t>
            </a:r>
            <a:endParaRPr lang="ru-RU"/>
          </a:p>
        </p:txBody>
      </p:sp>
      <p:sp>
        <p:nvSpPr>
          <p:cNvPr id="3" name="Подзаголовок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n-US"/>
              <a:t>Click to edit Master subtitle style</a:t>
            </a:r>
            <a:endParaRPr lang="ru-RU"/>
          </a:p>
        </p:txBody>
      </p:sp>
      <p:sp>
        <p:nvSpPr>
          <p:cNvPr id="4" name="Дата 3"/>
          <p:cNvSpPr>
            <a:spLocks noGrp="1"/>
          </p:cNvSpPr>
          <p:nvPr>
            <p:ph type="dt" sz="half" idx="10"/>
          </p:nvPr>
        </p:nvSpPr>
        <p:spPr>
          <a:xfrm>
            <a:off x="7605951" y="5956137"/>
            <a:ext cx="2844800" cy="365125"/>
          </a:xfrm>
        </p:spPr>
        <p:txBody>
          <a:bodyPr rtlCol="0"/>
          <a:lstStyle>
            <a:lvl1pPr>
              <a:defRPr>
                <a:solidFill>
                  <a:schemeClr val="accent1">
                    <a:lumMod val="75000"/>
                    <a:lumOff val="25000"/>
                  </a:schemeClr>
                </a:solidFill>
              </a:defRPr>
            </a:lvl1pPr>
          </a:lstStyle>
          <a:p>
            <a:pPr rtl="0"/>
            <a:fld id="{45C8F0DE-DCFB-4354-8112-588B45C19F1A}" type="datetime1">
              <a:rPr lang="ru-RU" smtClean="0"/>
              <a:t>22.12.2023</a:t>
            </a:fld>
            <a:endParaRPr lang="ru-RU"/>
          </a:p>
        </p:txBody>
      </p:sp>
      <p:sp>
        <p:nvSpPr>
          <p:cNvPr id="5" name="Нижний колонтитул 4"/>
          <p:cNvSpPr>
            <a:spLocks noGrp="1"/>
          </p:cNvSpPr>
          <p:nvPr>
            <p:ph type="ftr" sz="quarter" idx="11"/>
          </p:nvPr>
        </p:nvSpPr>
        <p:spPr>
          <a:xfrm>
            <a:off x="581192" y="5951811"/>
            <a:ext cx="6917210" cy="365125"/>
          </a:xfrm>
        </p:spPr>
        <p:txBody>
          <a:bodyPr rtlCol="0"/>
          <a:lstStyle>
            <a:lvl1pPr>
              <a:defRPr>
                <a:solidFill>
                  <a:schemeClr val="accent1">
                    <a:lumMod val="75000"/>
                    <a:lumOff val="25000"/>
                  </a:schemeClr>
                </a:solidFill>
              </a:defRPr>
            </a:lvl1pPr>
          </a:lstStyle>
          <a:p>
            <a:pPr rtl="0"/>
            <a:endParaRPr lang="ru-RU"/>
          </a:p>
        </p:txBody>
      </p:sp>
      <p:sp>
        <p:nvSpPr>
          <p:cNvPr id="6" name="Номер слайда 5"/>
          <p:cNvSpPr>
            <a:spLocks noGrp="1"/>
          </p:cNvSpPr>
          <p:nvPr>
            <p:ph type="sldNum" sz="quarter" idx="12"/>
          </p:nvPr>
        </p:nvSpPr>
        <p:spPr>
          <a:xfrm>
            <a:off x="10558300" y="5956137"/>
            <a:ext cx="1016440" cy="365125"/>
          </a:xfrm>
        </p:spPr>
        <p:txBody>
          <a:bodyPr rtlCol="0"/>
          <a:lstStyle>
            <a:lvl1pPr>
              <a:defRPr>
                <a:solidFill>
                  <a:schemeClr val="accent1">
                    <a:lumMod val="75000"/>
                    <a:lumOff val="25000"/>
                  </a:schemeClr>
                </a:solidFill>
              </a:defRPr>
            </a:lvl1pPr>
          </a:lstStyle>
          <a:p>
            <a:pPr rtl="0"/>
            <a:fld id="{D57F1E4F-1CFF-5643-939E-217C01CDF565}" type="slidenum">
              <a:rPr lang="ru-RU" smtClean="0"/>
              <a:pPr rtl="0"/>
              <a:t>‹#›</a:t>
            </a:fld>
            <a:endParaRPr lang="ru-RU"/>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8" name="Прямоугольник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9" name="Заголовок 1"/>
          <p:cNvSpPr>
            <a:spLocks noGrp="1"/>
          </p:cNvSpPr>
          <p:nvPr>
            <p:ph type="title"/>
          </p:nvPr>
        </p:nvSpPr>
        <p:spPr>
          <a:xfrm>
            <a:off x="581192" y="702156"/>
            <a:ext cx="11029616" cy="1013800"/>
          </a:xfrm>
        </p:spPr>
        <p:txBody>
          <a:bodyPr rtlCol="0"/>
          <a:lstStyle/>
          <a:p>
            <a:pPr rtl="0"/>
            <a:r>
              <a:rPr lang="en-US"/>
              <a:t>Click to edit Master title style</a:t>
            </a:r>
            <a:endParaRPr lang="ru-RU"/>
          </a:p>
        </p:txBody>
      </p:sp>
      <p:sp>
        <p:nvSpPr>
          <p:cNvPr id="3" name="Вертикальный текст 2"/>
          <p:cNvSpPr>
            <a:spLocks noGrp="1"/>
          </p:cNvSpPr>
          <p:nvPr>
            <p:ph type="body" orient="vert" idx="1"/>
          </p:nvPr>
        </p:nvSpPr>
        <p:spPr/>
        <p:txBody>
          <a:bodyPr vert="eaVert" rtlCol="0" anchor="t"/>
          <a:lstStyle>
            <a:lvl1pPr algn="l">
              <a:defRPr/>
            </a:lvl1pPr>
            <a:lvl2pPr algn="l">
              <a:defRPr/>
            </a:lvl2pPr>
            <a:lvl3pPr algn="l">
              <a:defRPr/>
            </a:lvl3pPr>
            <a:lvl4pPr algn="l">
              <a:defRPr/>
            </a:lvl4pPr>
            <a:lvl5pPr algn="l">
              <a:defRPr/>
            </a:lvl5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ru-RU"/>
          </a:p>
        </p:txBody>
      </p:sp>
      <p:sp>
        <p:nvSpPr>
          <p:cNvPr id="4" name="Дата 3"/>
          <p:cNvSpPr>
            <a:spLocks noGrp="1"/>
          </p:cNvSpPr>
          <p:nvPr>
            <p:ph type="dt" sz="half" idx="10"/>
          </p:nvPr>
        </p:nvSpPr>
        <p:spPr/>
        <p:txBody>
          <a:bodyPr rtlCol="0"/>
          <a:lstStyle/>
          <a:p>
            <a:pPr rtl="0"/>
            <a:fld id="{4DB28829-F9CE-4A60-BAD2-B30F1BE4EFBD}" type="datetime1">
              <a:rPr lang="ru-RU" smtClean="0"/>
              <a:t>22.12.2023</a:t>
            </a:fld>
            <a:endParaRPr lang="ru-RU"/>
          </a:p>
        </p:txBody>
      </p:sp>
      <p:sp>
        <p:nvSpPr>
          <p:cNvPr id="5" name="Нижний колонтитул 4"/>
          <p:cNvSpPr>
            <a:spLocks noGrp="1"/>
          </p:cNvSpPr>
          <p:nvPr>
            <p:ph type="ftr" sz="quarter" idx="11"/>
          </p:nvPr>
        </p:nvSpPr>
        <p:spPr/>
        <p:txBody>
          <a:bodyPr rtlCol="0"/>
          <a:lstStyle/>
          <a:p>
            <a:pPr rtl="0"/>
            <a:endParaRPr lang="ru-RU"/>
          </a:p>
        </p:txBody>
      </p:sp>
      <p:sp>
        <p:nvSpPr>
          <p:cNvPr id="6" name="Номер слайда 5"/>
          <p:cNvSpPr>
            <a:spLocks noGrp="1"/>
          </p:cNvSpPr>
          <p:nvPr>
            <p:ph type="sldNum" sz="quarter" idx="12"/>
          </p:nvPr>
        </p:nvSpPr>
        <p:spPr/>
        <p:txBody>
          <a:bodyPr rtlCol="0"/>
          <a:lstStyle/>
          <a:p>
            <a:pPr rtl="0"/>
            <a:fld id="{D57F1E4F-1CFF-5643-939E-217C01CDF565}" type="slidenum">
              <a:rPr lang="ru-RU" smtClean="0"/>
              <a:pPr rtl="0"/>
              <a:t>‹#›</a:t>
            </a:fld>
            <a:endParaRPr lang="ru-RU"/>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7" name="Прямоугольник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2" name="Вертикальный заголовок 1"/>
          <p:cNvSpPr>
            <a:spLocks noGrp="1"/>
          </p:cNvSpPr>
          <p:nvPr>
            <p:ph type="title" orient="vert"/>
          </p:nvPr>
        </p:nvSpPr>
        <p:spPr>
          <a:xfrm>
            <a:off x="8839201" y="675726"/>
            <a:ext cx="2004164" cy="5183073"/>
          </a:xfrm>
        </p:spPr>
        <p:txBody>
          <a:bodyPr vert="eaVert" rtlCol="0"/>
          <a:lstStyle/>
          <a:p>
            <a:pPr rtl="0"/>
            <a:r>
              <a:rPr lang="en-US"/>
              <a:t>Click to edit Master title style</a:t>
            </a:r>
            <a:endParaRPr lang="ru-RU"/>
          </a:p>
        </p:txBody>
      </p:sp>
      <p:sp>
        <p:nvSpPr>
          <p:cNvPr id="3" name="Вертикальный текст 2"/>
          <p:cNvSpPr>
            <a:spLocks noGrp="1"/>
          </p:cNvSpPr>
          <p:nvPr>
            <p:ph type="body" orient="vert" idx="1"/>
          </p:nvPr>
        </p:nvSpPr>
        <p:spPr>
          <a:xfrm>
            <a:off x="774923" y="675726"/>
            <a:ext cx="7896279" cy="5183073"/>
          </a:xfrm>
        </p:spPr>
        <p:txBody>
          <a:bodyPr vert="eaVert" rtlCol="0" anchor="t"/>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ru-RU"/>
          </a:p>
        </p:txBody>
      </p:sp>
      <p:sp>
        <p:nvSpPr>
          <p:cNvPr id="4" name="Дата 3"/>
          <p:cNvSpPr>
            <a:spLocks noGrp="1"/>
          </p:cNvSpPr>
          <p:nvPr>
            <p:ph type="dt" sz="half" idx="10"/>
          </p:nvPr>
        </p:nvSpPr>
        <p:spPr>
          <a:xfrm>
            <a:off x="8993673" y="5956137"/>
            <a:ext cx="1328141" cy="365125"/>
          </a:xfrm>
        </p:spPr>
        <p:txBody>
          <a:bodyPr rtlCol="0"/>
          <a:lstStyle>
            <a:lvl1pPr>
              <a:defRPr>
                <a:solidFill>
                  <a:schemeClr val="accent1">
                    <a:lumMod val="75000"/>
                    <a:lumOff val="25000"/>
                  </a:schemeClr>
                </a:solidFill>
              </a:defRPr>
            </a:lvl1pPr>
          </a:lstStyle>
          <a:p>
            <a:pPr rtl="0"/>
            <a:fld id="{17638BE5-3B62-4C03-A438-E1216F2C074B}" type="datetime1">
              <a:rPr lang="ru-RU" smtClean="0"/>
              <a:t>22.12.2023</a:t>
            </a:fld>
            <a:endParaRPr lang="ru-RU"/>
          </a:p>
        </p:txBody>
      </p:sp>
      <p:sp>
        <p:nvSpPr>
          <p:cNvPr id="5" name="Нижний колонтитул 4"/>
          <p:cNvSpPr>
            <a:spLocks noGrp="1"/>
          </p:cNvSpPr>
          <p:nvPr>
            <p:ph type="ftr" sz="quarter" idx="11"/>
          </p:nvPr>
        </p:nvSpPr>
        <p:spPr>
          <a:xfrm>
            <a:off x="774923" y="5951811"/>
            <a:ext cx="7896279" cy="365125"/>
          </a:xfrm>
        </p:spPr>
        <p:txBody>
          <a:bodyPr rtlCol="0"/>
          <a:lstStyle/>
          <a:p>
            <a:pPr rtl="0"/>
            <a:endParaRPr lang="ru-RU"/>
          </a:p>
        </p:txBody>
      </p:sp>
      <p:sp>
        <p:nvSpPr>
          <p:cNvPr id="6" name="Номер слайда 5"/>
          <p:cNvSpPr>
            <a:spLocks noGrp="1"/>
          </p:cNvSpPr>
          <p:nvPr>
            <p:ph type="sldNum" sz="quarter" idx="12"/>
          </p:nvPr>
        </p:nvSpPr>
        <p:spPr>
          <a:xfrm>
            <a:off x="10446615" y="5956137"/>
            <a:ext cx="1164195" cy="365125"/>
          </a:xfrm>
        </p:spPr>
        <p:txBody>
          <a:bodyPr rtlCol="0"/>
          <a:lstStyle>
            <a:lvl1pPr>
              <a:defRPr>
                <a:solidFill>
                  <a:schemeClr val="accent1">
                    <a:lumMod val="75000"/>
                    <a:lumOff val="25000"/>
                  </a:schemeClr>
                </a:solidFill>
              </a:defRPr>
            </a:lvl1pPr>
          </a:lstStyle>
          <a:p>
            <a:pPr rtl="0"/>
            <a:fld id="{D57F1E4F-1CFF-5643-939E-217C01CDF565}" type="slidenum">
              <a:rPr lang="ru-RU" smtClean="0"/>
              <a:pPr rtl="0"/>
              <a:t>‹#›</a:t>
            </a:fld>
            <a:endParaRPr lang="ru-RU"/>
          </a:p>
        </p:txBody>
      </p:sp>
    </p:spTree>
    <p:extLst>
      <p:ext uri="{BB962C8B-B14F-4D97-AF65-F5344CB8AC3E}">
        <p14:creationId xmlns:p14="http://schemas.microsoft.com/office/powerpoint/2010/main" val="42915268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12" name="Content Placeholder 2"/>
          <p:cNvSpPr>
            <a:spLocks noGrp="1"/>
          </p:cNvSpPr>
          <p:nvPr>
            <p:ph sz="half" idx="1" hasCustomPrompt="1"/>
          </p:nvPr>
        </p:nvSpPr>
        <p:spPr>
          <a:xfrm>
            <a:off x="220133" y="981977"/>
            <a:ext cx="11438467" cy="5224089"/>
          </a:xfrm>
        </p:spPr>
        <p:txBody>
          <a:bodyPr/>
          <a:lstStyle>
            <a:lvl1pPr>
              <a:defRPr sz="3200"/>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ru-RU"/>
              <a:t>Первый уровень</a:t>
            </a:r>
          </a:p>
          <a:p>
            <a:pPr lvl="1"/>
            <a:r>
              <a:rPr lang="ru-RU"/>
              <a:t>Второй уровень</a:t>
            </a:r>
          </a:p>
          <a:p>
            <a:pPr lvl="2"/>
            <a:r>
              <a:rPr lang="ru-RU"/>
              <a:t>Третий уровень</a:t>
            </a:r>
          </a:p>
          <a:p>
            <a:pPr lvl="3"/>
            <a:r>
              <a:rPr lang="ru-RU"/>
              <a:t>Пятый уровень</a:t>
            </a:r>
          </a:p>
          <a:p>
            <a:pPr lvl="4"/>
            <a:r>
              <a:rPr lang="ru-RU"/>
              <a:t>Шестой уровень</a:t>
            </a:r>
            <a:endParaRPr lang="en-US"/>
          </a:p>
        </p:txBody>
      </p:sp>
      <p:sp>
        <p:nvSpPr>
          <p:cNvPr id="14" name="Footer Placeholder 3"/>
          <p:cNvSpPr>
            <a:spLocks noGrp="1"/>
          </p:cNvSpPr>
          <p:nvPr>
            <p:ph type="ftr" sz="quarter" idx="3"/>
          </p:nvPr>
        </p:nvSpPr>
        <p:spPr>
          <a:xfrm>
            <a:off x="5374357" y="247519"/>
            <a:ext cx="6208043" cy="365125"/>
          </a:xfrm>
          <a:prstGeom prst="rect">
            <a:avLst/>
          </a:prstGeom>
        </p:spPr>
        <p:txBody>
          <a:bodyPr vert="horz" lIns="91440" tIns="45720" rIns="91440" bIns="45720" rtlCol="0" anchor="ctr"/>
          <a:lstStyle>
            <a:lvl1pPr algn="r">
              <a:defRPr sz="1867" b="0" i="0" cap="none">
                <a:solidFill>
                  <a:schemeClr val="bg1"/>
                </a:solidFill>
              </a:defRPr>
            </a:lvl1pPr>
          </a:lstStyle>
          <a:p>
            <a:r>
              <a:rPr lang="ru-RU"/>
              <a:t>Колонтитул</a:t>
            </a:r>
            <a:endParaRPr lang="en-US"/>
          </a:p>
        </p:txBody>
      </p:sp>
      <p:sp>
        <p:nvSpPr>
          <p:cNvPr id="6" name="Title Placeholder 1"/>
          <p:cNvSpPr>
            <a:spLocks noGrp="1"/>
          </p:cNvSpPr>
          <p:nvPr>
            <p:ph type="title"/>
          </p:nvPr>
        </p:nvSpPr>
        <p:spPr>
          <a:xfrm>
            <a:off x="220133" y="247519"/>
            <a:ext cx="4301067" cy="484317"/>
          </a:xfrm>
          <a:prstGeom prst="rect">
            <a:avLst/>
          </a:prstGeom>
        </p:spPr>
        <p:txBody>
          <a:bodyPr vert="horz" lIns="91440" tIns="45720" rIns="91440" bIns="45720" rtlCol="0" anchor="ctr">
            <a:noAutofit/>
          </a:bodyPr>
          <a:lstStyle>
            <a:lvl1pPr>
              <a:defRPr sz="3200">
                <a:solidFill>
                  <a:srgbClr val="0230AC"/>
                </a:solidFill>
              </a:defRPr>
            </a:lvl1pPr>
          </a:lstStyle>
          <a:p>
            <a:r>
              <a:rPr lang="ru-RU" dirty="0"/>
              <a:t>Заголовок</a:t>
            </a:r>
            <a:endParaRPr lang="en-US" dirty="0"/>
          </a:p>
        </p:txBody>
      </p:sp>
      <p:sp>
        <p:nvSpPr>
          <p:cNvPr id="2" name="Прямоугольник 1">
            <a:extLst>
              <a:ext uri="{FF2B5EF4-FFF2-40B4-BE49-F238E27FC236}">
                <a16:creationId xmlns:a16="http://schemas.microsoft.com/office/drawing/2014/main" id="{FB6BF6E0-4A7A-4144-99EE-681D995F8C6C}"/>
              </a:ext>
            </a:extLst>
          </p:cNvPr>
          <p:cNvSpPr/>
          <p:nvPr userDrawn="1"/>
        </p:nvSpPr>
        <p:spPr>
          <a:xfrm>
            <a:off x="270933" y="5850467"/>
            <a:ext cx="2235200" cy="736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ru-RU" sz="2400"/>
          </a:p>
        </p:txBody>
      </p:sp>
      <p:sp>
        <p:nvSpPr>
          <p:cNvPr id="7" name="Slide Number Placeholder 3">
            <a:extLst>
              <a:ext uri="{FF2B5EF4-FFF2-40B4-BE49-F238E27FC236}">
                <a16:creationId xmlns:a16="http://schemas.microsoft.com/office/drawing/2014/main" id="{FCA86937-7EF3-4D36-8510-3CBF8D620C04}"/>
              </a:ext>
            </a:extLst>
          </p:cNvPr>
          <p:cNvSpPr>
            <a:spLocks noGrp="1"/>
          </p:cNvSpPr>
          <p:nvPr>
            <p:ph type="sldNum" idx="4"/>
          </p:nvPr>
        </p:nvSpPr>
        <p:spPr>
          <a:xfrm>
            <a:off x="11532296" y="6221261"/>
            <a:ext cx="664595" cy="648955"/>
          </a:xfrm>
          <a:prstGeom prst="rect">
            <a:avLst/>
          </a:prstGeom>
        </p:spPr>
        <p:txBody>
          <a:bodyPr/>
          <a:lstStyle/>
          <a:p>
            <a:fld id="{1CC071E8-1AE8-487B-B1F4-67AA8143AD16}" type="slidenum">
              <a:rPr lang="ru-RU" smtClean="0"/>
              <a:pPr/>
              <a:t>‹#›</a:t>
            </a:fld>
            <a:endParaRPr lang="ru-RU"/>
          </a:p>
        </p:txBody>
      </p:sp>
    </p:spTree>
    <p:extLst>
      <p:ext uri="{BB962C8B-B14F-4D97-AF65-F5344CB8AC3E}">
        <p14:creationId xmlns:p14="http://schemas.microsoft.com/office/powerpoint/2010/main" val="997005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7" name="Прямоугольник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2" name="Заголовок 1"/>
          <p:cNvSpPr>
            <a:spLocks noGrp="1"/>
          </p:cNvSpPr>
          <p:nvPr>
            <p:ph type="title"/>
          </p:nvPr>
        </p:nvSpPr>
        <p:spPr>
          <a:xfrm>
            <a:off x="581192" y="702156"/>
            <a:ext cx="11029616" cy="1013800"/>
          </a:xfrm>
        </p:spPr>
        <p:txBody>
          <a:bodyPr rtlCol="0"/>
          <a:lstStyle/>
          <a:p>
            <a:pPr rtl="0"/>
            <a:r>
              <a:rPr lang="en-US"/>
              <a:t>Click to edit Master title style</a:t>
            </a:r>
            <a:endParaRPr lang="ru-RU"/>
          </a:p>
        </p:txBody>
      </p:sp>
      <p:sp>
        <p:nvSpPr>
          <p:cNvPr id="3" name="Объект 2"/>
          <p:cNvSpPr>
            <a:spLocks noGrp="1"/>
          </p:cNvSpPr>
          <p:nvPr>
            <p:ph idx="1"/>
          </p:nvPr>
        </p:nvSpPr>
        <p:spPr>
          <a:xfrm>
            <a:off x="581192" y="2180496"/>
            <a:ext cx="11029615" cy="3678303"/>
          </a:xfrm>
        </p:spPr>
        <p:txBody>
          <a:bodyPr rtlCol="0"/>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ru-RU"/>
          </a:p>
        </p:txBody>
      </p:sp>
      <p:sp>
        <p:nvSpPr>
          <p:cNvPr id="4" name="Дата 3"/>
          <p:cNvSpPr>
            <a:spLocks noGrp="1"/>
          </p:cNvSpPr>
          <p:nvPr>
            <p:ph type="dt" sz="half" idx="10"/>
          </p:nvPr>
        </p:nvSpPr>
        <p:spPr/>
        <p:txBody>
          <a:bodyPr rtlCol="0"/>
          <a:lstStyle/>
          <a:p>
            <a:pPr rtl="0"/>
            <a:fld id="{1E87B0E0-754C-4477-80CA-88F8319B7DB8}" type="datetime1">
              <a:rPr lang="ru-RU" smtClean="0"/>
              <a:t>22.12.2023</a:t>
            </a:fld>
            <a:endParaRPr lang="ru-RU"/>
          </a:p>
        </p:txBody>
      </p:sp>
      <p:sp>
        <p:nvSpPr>
          <p:cNvPr id="5" name="Нижний колонтитул 4"/>
          <p:cNvSpPr>
            <a:spLocks noGrp="1"/>
          </p:cNvSpPr>
          <p:nvPr>
            <p:ph type="ftr" sz="quarter" idx="11"/>
          </p:nvPr>
        </p:nvSpPr>
        <p:spPr/>
        <p:txBody>
          <a:bodyPr rtlCol="0"/>
          <a:lstStyle/>
          <a:p>
            <a:pPr rtl="0"/>
            <a:endParaRPr lang="ru-RU"/>
          </a:p>
        </p:txBody>
      </p:sp>
      <p:sp>
        <p:nvSpPr>
          <p:cNvPr id="6" name="Номер слайда 5"/>
          <p:cNvSpPr>
            <a:spLocks noGrp="1"/>
          </p:cNvSpPr>
          <p:nvPr>
            <p:ph type="sldNum" sz="quarter" idx="12"/>
          </p:nvPr>
        </p:nvSpPr>
        <p:spPr>
          <a:xfrm>
            <a:off x="10558300" y="5956137"/>
            <a:ext cx="1052508" cy="365125"/>
          </a:xfrm>
        </p:spPr>
        <p:txBody>
          <a:bodyPr rtlCol="0"/>
          <a:lstStyle/>
          <a:p>
            <a:pPr rtl="0"/>
            <a:fld id="{D57F1E4F-1CFF-5643-939E-217C01CDF565}" type="slidenum">
              <a:rPr lang="ru-RU" smtClean="0"/>
              <a:pPr rtl="0"/>
              <a:t>‹#›</a:t>
            </a:fld>
            <a:endParaRPr lang="ru-RU"/>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8" name="Прямоугольник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2" name="Заголовок 1"/>
          <p:cNvSpPr>
            <a:spLocks noGrp="1"/>
          </p:cNvSpPr>
          <p:nvPr>
            <p:ph type="title"/>
          </p:nvPr>
        </p:nvSpPr>
        <p:spPr>
          <a:xfrm>
            <a:off x="581193" y="3043910"/>
            <a:ext cx="11029615" cy="1497507"/>
          </a:xfrm>
        </p:spPr>
        <p:txBody>
          <a:bodyPr rtlCol="0" anchor="b">
            <a:normAutofit/>
          </a:bodyPr>
          <a:lstStyle>
            <a:lvl1pPr algn="l">
              <a:defRPr sz="3600" b="0" cap="all">
                <a:solidFill>
                  <a:schemeClr val="accent1"/>
                </a:solidFill>
              </a:defRPr>
            </a:lvl1pPr>
          </a:lstStyle>
          <a:p>
            <a:pPr rtl="0"/>
            <a:r>
              <a:rPr lang="en-US"/>
              <a:t>Click to edit Master title style</a:t>
            </a:r>
            <a:endParaRPr lang="ru-RU"/>
          </a:p>
        </p:txBody>
      </p:sp>
      <p:sp>
        <p:nvSpPr>
          <p:cNvPr id="3" name="Текст 2"/>
          <p:cNvSpPr>
            <a:spLocks noGrp="1"/>
          </p:cNvSpPr>
          <p:nvPr>
            <p:ph type="body" idx="1"/>
          </p:nvPr>
        </p:nvSpPr>
        <p:spPr>
          <a:xfrm>
            <a:off x="581192" y="4541417"/>
            <a:ext cx="11029615" cy="600556"/>
          </a:xfrm>
        </p:spPr>
        <p:txBody>
          <a:bodyPr rtlCol="0"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n-US"/>
              <a:t>Click to edit Master text styles</a:t>
            </a:r>
          </a:p>
        </p:txBody>
      </p:sp>
      <p:sp>
        <p:nvSpPr>
          <p:cNvPr id="4" name="Дата 3"/>
          <p:cNvSpPr>
            <a:spLocks noGrp="1"/>
          </p:cNvSpPr>
          <p:nvPr>
            <p:ph type="dt" sz="half" idx="10"/>
          </p:nvPr>
        </p:nvSpPr>
        <p:spPr/>
        <p:txBody>
          <a:bodyPr rtlCol="0"/>
          <a:lstStyle>
            <a:lvl1pPr>
              <a:defRPr>
                <a:solidFill>
                  <a:schemeClr val="accent1">
                    <a:lumMod val="75000"/>
                    <a:lumOff val="25000"/>
                  </a:schemeClr>
                </a:solidFill>
              </a:defRPr>
            </a:lvl1pPr>
          </a:lstStyle>
          <a:p>
            <a:pPr rtl="0"/>
            <a:fld id="{9317EAC1-6C84-442C-8E88-63BE1308B9AD}" type="datetime1">
              <a:rPr lang="ru-RU" smtClean="0"/>
              <a:t>22.12.2023</a:t>
            </a:fld>
            <a:endParaRPr lang="ru-RU"/>
          </a:p>
        </p:txBody>
      </p:sp>
      <p:sp>
        <p:nvSpPr>
          <p:cNvPr id="5" name="Нижний колонтитул 4"/>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ru-RU"/>
          </a:p>
        </p:txBody>
      </p:sp>
      <p:sp>
        <p:nvSpPr>
          <p:cNvPr id="6" name="Номер слайда 5"/>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ru-RU" smtClean="0"/>
              <a:pPr rtl="0"/>
              <a:t>‹#›</a:t>
            </a:fld>
            <a:endParaRPr lang="ru-RU"/>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8" name="Прямоугольник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2" name="Заголовок 1"/>
          <p:cNvSpPr>
            <a:spLocks noGrp="1"/>
          </p:cNvSpPr>
          <p:nvPr>
            <p:ph type="title"/>
          </p:nvPr>
        </p:nvSpPr>
        <p:spPr>
          <a:xfrm>
            <a:off x="581193" y="729658"/>
            <a:ext cx="11029616" cy="988332"/>
          </a:xfrm>
        </p:spPr>
        <p:txBody>
          <a:bodyPr rtlCol="0"/>
          <a:lstStyle/>
          <a:p>
            <a:pPr rtl="0"/>
            <a:r>
              <a:rPr lang="en-US"/>
              <a:t>Click to edit Master title style</a:t>
            </a:r>
            <a:endParaRPr lang="ru-RU"/>
          </a:p>
        </p:txBody>
      </p:sp>
      <p:sp>
        <p:nvSpPr>
          <p:cNvPr id="3" name="Объект 2"/>
          <p:cNvSpPr>
            <a:spLocks noGrp="1"/>
          </p:cNvSpPr>
          <p:nvPr>
            <p:ph sz="half" idx="1"/>
          </p:nvPr>
        </p:nvSpPr>
        <p:spPr>
          <a:xfrm>
            <a:off x="581193" y="2228003"/>
            <a:ext cx="5422390" cy="3633047"/>
          </a:xfrm>
        </p:spPr>
        <p:txBody>
          <a:bodyPr rtlCol="0">
            <a:norm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ru-RU"/>
          </a:p>
        </p:txBody>
      </p:sp>
      <p:sp>
        <p:nvSpPr>
          <p:cNvPr id="4" name="Объект 3"/>
          <p:cNvSpPr>
            <a:spLocks noGrp="1"/>
          </p:cNvSpPr>
          <p:nvPr>
            <p:ph sz="half" idx="2"/>
          </p:nvPr>
        </p:nvSpPr>
        <p:spPr>
          <a:xfrm>
            <a:off x="6188417" y="2228003"/>
            <a:ext cx="5422392" cy="3633047"/>
          </a:xfrm>
        </p:spPr>
        <p:txBody>
          <a:bodyPr rtlCol="0">
            <a:norm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ru-RU"/>
          </a:p>
        </p:txBody>
      </p:sp>
      <p:sp>
        <p:nvSpPr>
          <p:cNvPr id="5" name="Дата 4"/>
          <p:cNvSpPr>
            <a:spLocks noGrp="1"/>
          </p:cNvSpPr>
          <p:nvPr>
            <p:ph type="dt" sz="half" idx="10"/>
          </p:nvPr>
        </p:nvSpPr>
        <p:spPr/>
        <p:txBody>
          <a:bodyPr rtlCol="0"/>
          <a:lstStyle/>
          <a:p>
            <a:pPr rtl="0"/>
            <a:fld id="{56B404C7-1C11-4173-AE97-ACE1CDB1DA83}" type="datetime1">
              <a:rPr lang="ru-RU" smtClean="0"/>
              <a:t>22.12.2023</a:t>
            </a:fld>
            <a:endParaRPr lang="ru-RU"/>
          </a:p>
        </p:txBody>
      </p:sp>
      <p:sp>
        <p:nvSpPr>
          <p:cNvPr id="6" name="Нижний колонтитул 5"/>
          <p:cNvSpPr>
            <a:spLocks noGrp="1"/>
          </p:cNvSpPr>
          <p:nvPr>
            <p:ph type="ftr" sz="quarter" idx="11"/>
          </p:nvPr>
        </p:nvSpPr>
        <p:spPr/>
        <p:txBody>
          <a:bodyPr rtlCol="0"/>
          <a:lstStyle/>
          <a:p>
            <a:pPr rtl="0"/>
            <a:endParaRPr lang="ru-RU"/>
          </a:p>
        </p:txBody>
      </p:sp>
      <p:sp>
        <p:nvSpPr>
          <p:cNvPr id="7" name="Номер слайда 6"/>
          <p:cNvSpPr>
            <a:spLocks noGrp="1"/>
          </p:cNvSpPr>
          <p:nvPr>
            <p:ph type="sldNum" sz="quarter" idx="12"/>
          </p:nvPr>
        </p:nvSpPr>
        <p:spPr/>
        <p:txBody>
          <a:bodyPr rtlCol="0"/>
          <a:lstStyle/>
          <a:p>
            <a:pPr rtl="0"/>
            <a:fld id="{D57F1E4F-1CFF-5643-939E-217C01CDF565}" type="slidenum">
              <a:rPr lang="ru-RU" smtClean="0"/>
              <a:pPr rtl="0"/>
              <a:t>‹#›</a:t>
            </a:fld>
            <a:endParaRPr lang="ru-RU"/>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1" name="Прямоугольник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12" name="Заголовок 1"/>
          <p:cNvSpPr>
            <a:spLocks noGrp="1"/>
          </p:cNvSpPr>
          <p:nvPr>
            <p:ph type="title"/>
          </p:nvPr>
        </p:nvSpPr>
        <p:spPr>
          <a:xfrm>
            <a:off x="581193" y="729658"/>
            <a:ext cx="11029616" cy="988332"/>
          </a:xfrm>
        </p:spPr>
        <p:txBody>
          <a:bodyPr rtlCol="0"/>
          <a:lstStyle/>
          <a:p>
            <a:pPr rtl="0"/>
            <a:r>
              <a:rPr lang="en-US"/>
              <a:t>Click to edit Master title style</a:t>
            </a:r>
            <a:endParaRPr lang="ru-RU"/>
          </a:p>
        </p:txBody>
      </p:sp>
      <p:sp>
        <p:nvSpPr>
          <p:cNvPr id="3" name="Текст 2"/>
          <p:cNvSpPr>
            <a:spLocks noGrp="1"/>
          </p:cNvSpPr>
          <p:nvPr>
            <p:ph type="body" idx="1"/>
          </p:nvPr>
        </p:nvSpPr>
        <p:spPr>
          <a:xfrm>
            <a:off x="887219" y="2250892"/>
            <a:ext cx="5087075" cy="536005"/>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4" name="Объект 3"/>
          <p:cNvSpPr>
            <a:spLocks noGrp="1"/>
          </p:cNvSpPr>
          <p:nvPr>
            <p:ph sz="half" idx="2"/>
          </p:nvPr>
        </p:nvSpPr>
        <p:spPr>
          <a:xfrm>
            <a:off x="581194" y="2926052"/>
            <a:ext cx="5393100" cy="2934999"/>
          </a:xfrm>
        </p:spPr>
        <p:txBody>
          <a:bodyPr rtlCol="0" anchor="t">
            <a:norm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ru-RU"/>
          </a:p>
        </p:txBody>
      </p:sp>
      <p:sp>
        <p:nvSpPr>
          <p:cNvPr id="5" name="Текст 4"/>
          <p:cNvSpPr>
            <a:spLocks noGrp="1"/>
          </p:cNvSpPr>
          <p:nvPr>
            <p:ph type="body" sz="quarter" idx="3"/>
          </p:nvPr>
        </p:nvSpPr>
        <p:spPr>
          <a:xfrm>
            <a:off x="6523735" y="2250892"/>
            <a:ext cx="5087073" cy="553373"/>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6" name="Объект 5"/>
          <p:cNvSpPr>
            <a:spLocks noGrp="1"/>
          </p:cNvSpPr>
          <p:nvPr>
            <p:ph sz="quarter" idx="4"/>
          </p:nvPr>
        </p:nvSpPr>
        <p:spPr>
          <a:xfrm>
            <a:off x="6217709" y="2926052"/>
            <a:ext cx="5393100" cy="2934999"/>
          </a:xfrm>
        </p:spPr>
        <p:txBody>
          <a:bodyPr rtlCol="0" anchor="t">
            <a:normAutofit/>
          </a:body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ru-RU"/>
          </a:p>
        </p:txBody>
      </p:sp>
      <p:sp>
        <p:nvSpPr>
          <p:cNvPr id="7" name="Дата 6"/>
          <p:cNvSpPr>
            <a:spLocks noGrp="1"/>
          </p:cNvSpPr>
          <p:nvPr>
            <p:ph type="dt" sz="half" idx="10"/>
          </p:nvPr>
        </p:nvSpPr>
        <p:spPr/>
        <p:txBody>
          <a:bodyPr rtlCol="0"/>
          <a:lstStyle/>
          <a:p>
            <a:pPr rtl="0"/>
            <a:fld id="{81A08C9A-F61E-410C-8D06-F83B63A4711B}" type="datetime1">
              <a:rPr lang="ru-RU" smtClean="0"/>
              <a:t>22.12.2023</a:t>
            </a:fld>
            <a:endParaRPr lang="ru-RU"/>
          </a:p>
        </p:txBody>
      </p:sp>
      <p:sp>
        <p:nvSpPr>
          <p:cNvPr id="8" name="Нижний колонтитул 7"/>
          <p:cNvSpPr>
            <a:spLocks noGrp="1"/>
          </p:cNvSpPr>
          <p:nvPr>
            <p:ph type="ftr" sz="quarter" idx="11"/>
          </p:nvPr>
        </p:nvSpPr>
        <p:spPr/>
        <p:txBody>
          <a:bodyPr rtlCol="0"/>
          <a:lstStyle/>
          <a:p>
            <a:pPr rtl="0"/>
            <a:endParaRPr lang="ru-RU"/>
          </a:p>
        </p:txBody>
      </p:sp>
      <p:sp>
        <p:nvSpPr>
          <p:cNvPr id="9" name="Номер слайда 8"/>
          <p:cNvSpPr>
            <a:spLocks noGrp="1"/>
          </p:cNvSpPr>
          <p:nvPr>
            <p:ph type="sldNum" sz="quarter" idx="12"/>
          </p:nvPr>
        </p:nvSpPr>
        <p:spPr/>
        <p:txBody>
          <a:bodyPr rtlCol="0"/>
          <a:lstStyle/>
          <a:p>
            <a:pPr rtl="0"/>
            <a:fld id="{D57F1E4F-1CFF-5643-939E-217C01CDF565}" type="slidenum">
              <a:rPr lang="ru-RU" smtClean="0"/>
              <a:pPr rtl="0"/>
              <a:t>‹#›</a:t>
            </a:fld>
            <a:endParaRPr lang="ru-RU"/>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3" name="Дата 2"/>
          <p:cNvSpPr>
            <a:spLocks noGrp="1"/>
          </p:cNvSpPr>
          <p:nvPr>
            <p:ph type="dt" sz="half" idx="10"/>
          </p:nvPr>
        </p:nvSpPr>
        <p:spPr/>
        <p:txBody>
          <a:bodyPr rtlCol="0"/>
          <a:lstStyle/>
          <a:p>
            <a:pPr rtl="0"/>
            <a:fld id="{06D3CD88-AC87-4FC1-8AA2-0F05556AC852}" type="datetime1">
              <a:rPr lang="ru-RU" smtClean="0"/>
              <a:t>22.12.2023</a:t>
            </a:fld>
            <a:endParaRPr lang="ru-RU"/>
          </a:p>
        </p:txBody>
      </p:sp>
      <p:sp>
        <p:nvSpPr>
          <p:cNvPr id="4" name="Нижний колонтитул 3"/>
          <p:cNvSpPr>
            <a:spLocks noGrp="1"/>
          </p:cNvSpPr>
          <p:nvPr>
            <p:ph type="ftr" sz="quarter" idx="11"/>
          </p:nvPr>
        </p:nvSpPr>
        <p:spPr/>
        <p:txBody>
          <a:bodyPr rtlCol="0"/>
          <a:lstStyle/>
          <a:p>
            <a:pPr rtl="0"/>
            <a:endParaRPr lang="ru-RU"/>
          </a:p>
        </p:txBody>
      </p:sp>
      <p:sp>
        <p:nvSpPr>
          <p:cNvPr id="5" name="Номер слайда 4"/>
          <p:cNvSpPr>
            <a:spLocks noGrp="1"/>
          </p:cNvSpPr>
          <p:nvPr>
            <p:ph type="sldNum" sz="quarter" idx="12"/>
          </p:nvPr>
        </p:nvSpPr>
        <p:spPr/>
        <p:txBody>
          <a:bodyPr rtlCol="0"/>
          <a:lstStyle/>
          <a:p>
            <a:pPr rtl="0"/>
            <a:fld id="{D57F1E4F-1CFF-5643-939E-217C01CDF565}" type="slidenum">
              <a:rPr lang="ru-RU" smtClean="0"/>
              <a:pPr rtl="0"/>
              <a:t>‹#›</a:t>
            </a:fld>
            <a:endParaRPr lang="ru-RU"/>
          </a:p>
        </p:txBody>
      </p:sp>
      <p:sp>
        <p:nvSpPr>
          <p:cNvPr id="7" name="Прямоугольник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8" name="Заголовок 1"/>
          <p:cNvSpPr>
            <a:spLocks noGrp="1"/>
          </p:cNvSpPr>
          <p:nvPr>
            <p:ph type="title"/>
          </p:nvPr>
        </p:nvSpPr>
        <p:spPr>
          <a:xfrm>
            <a:off x="575894" y="729658"/>
            <a:ext cx="11029616" cy="988332"/>
          </a:xfrm>
        </p:spPr>
        <p:txBody>
          <a:bodyPr rtlCol="0"/>
          <a:lstStyle/>
          <a:p>
            <a:pPr rtl="0"/>
            <a:r>
              <a:rPr lang="en-US"/>
              <a:t>Click to edit Master title style</a:t>
            </a:r>
            <a:endParaRPr lang="ru-RU"/>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rtlCol="0"/>
          <a:lstStyle/>
          <a:p>
            <a:pPr rtl="0"/>
            <a:fld id="{F1B0009C-43A7-442E-9A53-3E5FB03870F2}" type="datetime1">
              <a:rPr lang="ru-RU" smtClean="0"/>
              <a:t>22.12.2023</a:t>
            </a:fld>
            <a:endParaRPr lang="ru-RU"/>
          </a:p>
        </p:txBody>
      </p:sp>
      <p:sp>
        <p:nvSpPr>
          <p:cNvPr id="3" name="Нижний колонтитул 2"/>
          <p:cNvSpPr>
            <a:spLocks noGrp="1"/>
          </p:cNvSpPr>
          <p:nvPr>
            <p:ph type="ftr" sz="quarter" idx="11"/>
          </p:nvPr>
        </p:nvSpPr>
        <p:spPr/>
        <p:txBody>
          <a:bodyPr rtlCol="0"/>
          <a:lstStyle/>
          <a:p>
            <a:pPr rtl="0"/>
            <a:endParaRPr lang="ru-RU"/>
          </a:p>
        </p:txBody>
      </p:sp>
      <p:sp>
        <p:nvSpPr>
          <p:cNvPr id="4" name="Номер слайда 3"/>
          <p:cNvSpPr>
            <a:spLocks noGrp="1"/>
          </p:cNvSpPr>
          <p:nvPr>
            <p:ph type="sldNum" sz="quarter" idx="12"/>
          </p:nvPr>
        </p:nvSpPr>
        <p:spPr/>
        <p:txBody>
          <a:bodyPr rtlCol="0"/>
          <a:lstStyle/>
          <a:p>
            <a:pPr rtl="0"/>
            <a:fld id="{D57F1E4F-1CFF-5643-939E-217C01CDF565}" type="slidenum">
              <a:rPr lang="ru-RU" smtClean="0"/>
              <a:pPr rtl="0"/>
              <a:t>‹#›</a:t>
            </a:fld>
            <a:endParaRPr lang="ru-RU"/>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9" name="Прямоугольник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2" name="Заголовок 1"/>
          <p:cNvSpPr>
            <a:spLocks noGrp="1"/>
          </p:cNvSpPr>
          <p:nvPr>
            <p:ph type="title"/>
          </p:nvPr>
        </p:nvSpPr>
        <p:spPr>
          <a:xfrm>
            <a:off x="581192" y="5262296"/>
            <a:ext cx="4909445" cy="689514"/>
          </a:xfrm>
        </p:spPr>
        <p:txBody>
          <a:bodyPr rtlCol="0" anchor="ctr"/>
          <a:lstStyle>
            <a:lvl1pPr algn="l">
              <a:defRPr sz="2000" b="0">
                <a:solidFill>
                  <a:schemeClr val="accent1">
                    <a:lumMod val="75000"/>
                    <a:lumOff val="25000"/>
                  </a:schemeClr>
                </a:solidFill>
              </a:defRPr>
            </a:lvl1pPr>
          </a:lstStyle>
          <a:p>
            <a:pPr rtl="0"/>
            <a:r>
              <a:rPr lang="en-US"/>
              <a:t>Click to edit Master title style</a:t>
            </a:r>
            <a:endParaRPr lang="ru-RU"/>
          </a:p>
        </p:txBody>
      </p:sp>
      <p:sp>
        <p:nvSpPr>
          <p:cNvPr id="3" name="Объект 2"/>
          <p:cNvSpPr>
            <a:spLocks noGrp="1"/>
          </p:cNvSpPr>
          <p:nvPr>
            <p:ph idx="1"/>
          </p:nvPr>
        </p:nvSpPr>
        <p:spPr>
          <a:xfrm>
            <a:off x="447816" y="601200"/>
            <a:ext cx="11292840" cy="4204800"/>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ru-RU"/>
          </a:p>
        </p:txBody>
      </p:sp>
      <p:sp>
        <p:nvSpPr>
          <p:cNvPr id="4" name="Текст 3"/>
          <p:cNvSpPr>
            <a:spLocks noGrp="1"/>
          </p:cNvSpPr>
          <p:nvPr>
            <p:ph type="body" sz="half" idx="2"/>
          </p:nvPr>
        </p:nvSpPr>
        <p:spPr>
          <a:xfrm>
            <a:off x="5740823" y="5262296"/>
            <a:ext cx="5869987" cy="689515"/>
          </a:xfrm>
        </p:spPr>
        <p:txBody>
          <a:bodyPr rtlCol="0"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5" name="Дата 4"/>
          <p:cNvSpPr>
            <a:spLocks noGrp="1"/>
          </p:cNvSpPr>
          <p:nvPr>
            <p:ph type="dt" sz="half" idx="10"/>
          </p:nvPr>
        </p:nvSpPr>
        <p:spPr/>
        <p:txBody>
          <a:bodyPr rtlCol="0"/>
          <a:lstStyle>
            <a:lvl1pPr>
              <a:defRPr>
                <a:solidFill>
                  <a:schemeClr val="accent1">
                    <a:lumMod val="75000"/>
                    <a:lumOff val="25000"/>
                  </a:schemeClr>
                </a:solidFill>
              </a:defRPr>
            </a:lvl1pPr>
          </a:lstStyle>
          <a:p>
            <a:pPr rtl="0"/>
            <a:fld id="{D9AADAC3-179B-49AA-A8D7-B2E70D0E899B}" type="datetime1">
              <a:rPr lang="ru-RU" smtClean="0"/>
              <a:t>22.12.2023</a:t>
            </a:fld>
            <a:endParaRPr lang="ru-RU"/>
          </a:p>
        </p:txBody>
      </p:sp>
      <p:sp>
        <p:nvSpPr>
          <p:cNvPr id="6" name="Нижний колонтитул 5"/>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ru-RU"/>
          </a:p>
        </p:txBody>
      </p:sp>
      <p:sp>
        <p:nvSpPr>
          <p:cNvPr id="7" name="Номер слайда 6"/>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ru-RU" smtClean="0"/>
              <a:pPr rtl="0"/>
              <a:t>‹#›</a:t>
            </a:fld>
            <a:endParaRPr lang="ru-RU"/>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1193" y="4693389"/>
            <a:ext cx="11029616" cy="566738"/>
          </a:xfrm>
        </p:spPr>
        <p:txBody>
          <a:bodyPr rtlCol="0" anchor="b">
            <a:normAutofit/>
          </a:bodyPr>
          <a:lstStyle>
            <a:lvl1pPr algn="l">
              <a:defRPr sz="2400" b="0">
                <a:solidFill>
                  <a:schemeClr val="accent1"/>
                </a:solidFill>
              </a:defRPr>
            </a:lvl1pPr>
          </a:lstStyle>
          <a:p>
            <a:pPr rtl="0"/>
            <a:r>
              <a:rPr lang="en-US"/>
              <a:t>Click to edit Master title style</a:t>
            </a:r>
            <a:endParaRPr lang="ru-RU"/>
          </a:p>
        </p:txBody>
      </p:sp>
      <p:sp>
        <p:nvSpPr>
          <p:cNvPr id="3" name="Рисунок 2"/>
          <p:cNvSpPr>
            <a:spLocks noGrp="1" noChangeAspect="1"/>
          </p:cNvSpPr>
          <p:nvPr>
            <p:ph type="pic" idx="1" hasCustomPrompt="1"/>
          </p:nvPr>
        </p:nvSpPr>
        <p:spPr>
          <a:xfrm>
            <a:off x="447817" y="599725"/>
            <a:ext cx="11290859" cy="3557252"/>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ru-RU"/>
              <a:t>Щелкните значок, чтобы добавить изображение</a:t>
            </a:r>
          </a:p>
        </p:txBody>
      </p:sp>
      <p:sp>
        <p:nvSpPr>
          <p:cNvPr id="4" name="Текст 3"/>
          <p:cNvSpPr>
            <a:spLocks noGrp="1"/>
          </p:cNvSpPr>
          <p:nvPr>
            <p:ph type="body" sz="half" idx="2"/>
          </p:nvPr>
        </p:nvSpPr>
        <p:spPr>
          <a:xfrm>
            <a:off x="581192" y="5260127"/>
            <a:ext cx="11029617" cy="598671"/>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5" name="Дата 4"/>
          <p:cNvSpPr>
            <a:spLocks noGrp="1"/>
          </p:cNvSpPr>
          <p:nvPr>
            <p:ph type="dt" sz="half" idx="10"/>
          </p:nvPr>
        </p:nvSpPr>
        <p:spPr/>
        <p:txBody>
          <a:bodyPr rtlCol="0"/>
          <a:lstStyle/>
          <a:p>
            <a:pPr rtl="0"/>
            <a:fld id="{6BE95E6D-EE8A-4AB4-A6E4-CDAE9E775FB7}" type="datetime1">
              <a:rPr lang="ru-RU" smtClean="0"/>
              <a:t>22.12.2023</a:t>
            </a:fld>
            <a:endParaRPr lang="ru-RU"/>
          </a:p>
        </p:txBody>
      </p:sp>
      <p:sp>
        <p:nvSpPr>
          <p:cNvPr id="6" name="Нижний колонтитул 5"/>
          <p:cNvSpPr>
            <a:spLocks noGrp="1"/>
          </p:cNvSpPr>
          <p:nvPr>
            <p:ph type="ftr" sz="quarter" idx="11"/>
          </p:nvPr>
        </p:nvSpPr>
        <p:spPr/>
        <p:txBody>
          <a:bodyPr rtlCol="0"/>
          <a:lstStyle/>
          <a:p>
            <a:pPr rtl="0"/>
            <a:endParaRPr lang="ru-RU"/>
          </a:p>
        </p:txBody>
      </p:sp>
      <p:sp>
        <p:nvSpPr>
          <p:cNvPr id="7" name="Номер слайда 6"/>
          <p:cNvSpPr>
            <a:spLocks noGrp="1"/>
          </p:cNvSpPr>
          <p:nvPr>
            <p:ph type="sldNum" sz="quarter" idx="12"/>
          </p:nvPr>
        </p:nvSpPr>
        <p:spPr/>
        <p:txBody>
          <a:bodyPr rtlCol="0"/>
          <a:lstStyle/>
          <a:p>
            <a:pPr rtl="0"/>
            <a:fld id="{D57F1E4F-1CFF-5643-939E-217C01CDF565}" type="slidenum">
              <a:rPr lang="ru-RU" smtClean="0"/>
              <a:pPr rtl="0"/>
              <a:t>‹#›</a:t>
            </a:fld>
            <a:endParaRPr lang="ru-RU"/>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ru-RU"/>
              <a:t>Образец заголовка</a:t>
            </a:r>
          </a:p>
        </p:txBody>
      </p:sp>
      <p:sp>
        <p:nvSpPr>
          <p:cNvPr id="3" name="Текст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rtl="0"/>
            <a:r>
              <a:rPr lang="ru-RU"/>
              <a:t>Образец текста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p>
        </p:txBody>
      </p:sp>
      <p:sp>
        <p:nvSpPr>
          <p:cNvPr id="4" name="Дата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pPr rtl="0"/>
            <a:fld id="{585DD959-E34E-4321-8E46-EA4484D707DA}" type="datetime1">
              <a:rPr lang="ru-RU" smtClean="0"/>
              <a:t>22.12.2023</a:t>
            </a:fld>
            <a:endParaRPr lang="ru-RU"/>
          </a:p>
        </p:txBody>
      </p:sp>
      <p:sp>
        <p:nvSpPr>
          <p:cNvPr id="5" name="Нижний колонтитул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pPr rtl="0"/>
            <a:endParaRPr lang="ru-RU"/>
          </a:p>
        </p:txBody>
      </p:sp>
      <p:sp>
        <p:nvSpPr>
          <p:cNvPr id="6" name="Номер слайда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pPr rtl="0"/>
            <a:fld id="{D57F1E4F-1CFF-5643-939E-217C01CDF565}" type="slidenum">
              <a:rPr lang="ru-RU" smtClean="0"/>
              <a:pPr rtl="0"/>
              <a:t>‹#›</a:t>
            </a:fld>
            <a:endParaRPr lang="ru-RU"/>
          </a:p>
        </p:txBody>
      </p:sp>
      <p:sp>
        <p:nvSpPr>
          <p:cNvPr id="9" name="Прямоугольник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10" name="Прямоугольник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11" name="Прямоугольник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5" r:id="rId12"/>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gi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3.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21.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gif"/><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gif"/><Relationship Id="rId1" Type="http://schemas.openxmlformats.org/officeDocument/2006/relationships/slideLayout" Target="../slideLayouts/slideLayout6.xml"/><Relationship Id="rId5" Type="http://schemas.openxmlformats.org/officeDocument/2006/relationships/image" Target="../media/image27.gif"/><Relationship Id="rId4" Type="http://schemas.openxmlformats.org/officeDocument/2006/relationships/image" Target="../media/image26.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33.sv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6.xml"/><Relationship Id="rId5" Type="http://schemas.openxmlformats.org/officeDocument/2006/relationships/image" Target="../media/image37.sv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hyperlink" Target="https://arxiv.org/abs/1406.0801" TargetMode="Externa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hyperlink" Target="https://machinelearningmastery.com/how-to-develop-lstm-models-for-multi-step-time-series-forecasting-of-household-power-consumption/" TargetMode="Externa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diagramLayout" Target="../diagrams/layout1.xml"/><Relationship Id="rId7" Type="http://schemas.openxmlformats.org/officeDocument/2006/relationships/image" Target="../media/image46.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Прямоугольник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a:p>
        </p:txBody>
      </p:sp>
      <p:pic>
        <p:nvPicPr>
          <p:cNvPr id="7" name="Рисунок 6" descr="Цифровые подключения">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Группа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Прямоугольник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19" name="Прямоугольник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20" name="Прямоугольник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grpSp>
      <p:sp>
        <p:nvSpPr>
          <p:cNvPr id="22" name="Прямоугольник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2" name="Заголовок 1">
            <a:extLst>
              <a:ext uri="{FF2B5EF4-FFF2-40B4-BE49-F238E27FC236}">
                <a16:creationId xmlns:a16="http://schemas.microsoft.com/office/drawing/2014/main" id="{C02C5318-1A1E-49D0-B2E2-A4B0FA9E8A40}"/>
              </a:ext>
            </a:extLst>
          </p:cNvPr>
          <p:cNvSpPr>
            <a:spLocks noGrp="1"/>
          </p:cNvSpPr>
          <p:nvPr>
            <p:ph type="ctrTitle"/>
          </p:nvPr>
        </p:nvSpPr>
        <p:spPr>
          <a:xfrm>
            <a:off x="581191" y="4743073"/>
            <a:ext cx="10993549" cy="895244"/>
          </a:xfrm>
        </p:spPr>
        <p:txBody>
          <a:bodyPr rtlCol="0">
            <a:noAutofit/>
          </a:bodyPr>
          <a:lstStyle/>
          <a:p>
            <a:r>
              <a:rPr lang="ru-RU" sz="2400">
                <a:solidFill>
                  <a:schemeClr val="bg1"/>
                </a:solidFill>
                <a:latin typeface="Corbel"/>
              </a:rPr>
              <a:t>Основы обработки временных рядов алгоритмами МЛ и ИИ</a:t>
            </a:r>
            <a:endParaRPr lang="ru-RU" dirty="0">
              <a:solidFill>
                <a:schemeClr val="bg1"/>
              </a:solidFill>
            </a:endParaRPr>
          </a:p>
        </p:txBody>
      </p:sp>
      <p:sp>
        <p:nvSpPr>
          <p:cNvPr id="3" name="Подзаголовок 2">
            <a:extLst>
              <a:ext uri="{FF2B5EF4-FFF2-40B4-BE49-F238E27FC236}">
                <a16:creationId xmlns:a16="http://schemas.microsoft.com/office/drawing/2014/main" id="{48B6CF59-4E5B-494D-A2F7-97ADD01E6497}"/>
              </a:ext>
            </a:extLst>
          </p:cNvPr>
          <p:cNvSpPr>
            <a:spLocks noGrp="1"/>
          </p:cNvSpPr>
          <p:nvPr>
            <p:ph type="subTitle" idx="1"/>
          </p:nvPr>
        </p:nvSpPr>
        <p:spPr>
          <a:xfrm>
            <a:off x="581194" y="5797607"/>
            <a:ext cx="10993546" cy="484822"/>
          </a:xfrm>
        </p:spPr>
        <p:txBody>
          <a:bodyPr rtlCol="0">
            <a:normAutofit/>
          </a:bodyPr>
          <a:lstStyle/>
          <a:p>
            <a:r>
              <a:rPr lang="ru-RU" dirty="0">
                <a:solidFill>
                  <a:srgbClr val="7CEBFF"/>
                </a:solidFill>
                <a:latin typeface="Corbel"/>
              </a:rPr>
              <a:t>Лекция 9</a:t>
            </a:r>
            <a:r>
              <a:rPr lang="en-US" dirty="0">
                <a:solidFill>
                  <a:srgbClr val="7CEBFF"/>
                </a:solidFill>
                <a:latin typeface="Corbel"/>
              </a:rPr>
              <a:t>  </a:t>
            </a:r>
            <a:r>
              <a:rPr lang="en-US" dirty="0" err="1">
                <a:solidFill>
                  <a:srgbClr val="7CEBFF"/>
                </a:solidFill>
                <a:latin typeface="Corbel"/>
              </a:rPr>
              <a:t>мультивариативные</a:t>
            </a:r>
            <a:r>
              <a:rPr lang="en-US" dirty="0">
                <a:solidFill>
                  <a:srgbClr val="7CEBFF"/>
                </a:solidFill>
                <a:latin typeface="Corbel"/>
              </a:rPr>
              <a:t> </a:t>
            </a:r>
            <a:r>
              <a:rPr lang="ru-RU" dirty="0">
                <a:solidFill>
                  <a:srgbClr val="7CEBFF"/>
                </a:solidFill>
                <a:latin typeface="Corbel"/>
              </a:rPr>
              <a:t>временные ряды</a:t>
            </a:r>
            <a:endParaRPr lang="ru-RU" dirty="0">
              <a:solidFill>
                <a:srgbClr val="7CEBFF"/>
              </a:solidFill>
            </a:endParaRP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E7640-A2C7-8BE8-41B8-B1A386A42150}"/>
              </a:ext>
            </a:extLst>
          </p:cNvPr>
          <p:cNvSpPr>
            <a:spLocks noGrp="1"/>
          </p:cNvSpPr>
          <p:nvPr>
            <p:ph type="title"/>
          </p:nvPr>
        </p:nvSpPr>
        <p:spPr/>
        <p:txBody>
          <a:bodyPr/>
          <a:lstStyle/>
          <a:p>
            <a:r>
              <a:rPr lang="ru-RU" dirty="0">
                <a:latin typeface="Corbel"/>
              </a:rPr>
              <a:t>Прогнозирование временного ряда</a:t>
            </a:r>
            <a:endParaRPr lang="ru-RU" dirty="0"/>
          </a:p>
        </p:txBody>
      </p:sp>
      <p:sp>
        <p:nvSpPr>
          <p:cNvPr id="6" name="TextBox 5">
            <a:extLst>
              <a:ext uri="{FF2B5EF4-FFF2-40B4-BE49-F238E27FC236}">
                <a16:creationId xmlns:a16="http://schemas.microsoft.com/office/drawing/2014/main" id="{9574E451-A958-B76D-CC63-C9A2E3B020C7}"/>
              </a:ext>
            </a:extLst>
          </p:cNvPr>
          <p:cNvSpPr txBox="1"/>
          <p:nvPr/>
        </p:nvSpPr>
        <p:spPr>
          <a:xfrm>
            <a:off x="576243" y="2309218"/>
            <a:ext cx="11032164" cy="2031325"/>
          </a:xfrm>
          <a:prstGeom prst="rect">
            <a:avLst/>
          </a:prstGeom>
          <a:noFill/>
        </p:spPr>
        <p:txBody>
          <a:bodyPr wrap="square" lIns="91440" tIns="45720" rIns="91440" bIns="45720" anchor="t">
            <a:spAutoFit/>
          </a:bodyPr>
          <a:lstStyle/>
          <a:p>
            <a:r>
              <a:rPr lang="ru-RU" dirty="0">
                <a:latin typeface="Corbel"/>
                <a:ea typeface="+mn-lt"/>
                <a:cs typeface="+mn-lt"/>
              </a:rPr>
              <a:t>Поведение системы из нескольких временных рядов прогнозируется при помощи векторной авторегрессии (VAR). VAR является обобщением идеи авторегрессии для нескольких временных рядов, так что считается классическим выбором для специалиста, занимающимся прогнозированием многомерных рядов. Несколько временных рядов могут включаться в классические модели прогнозирования, такую как, например, ARIMA. В таком случае такие модели будут называться Vector Auto Regressive Moving Average models (VARMA).</a:t>
            </a:r>
          </a:p>
          <a:p>
            <a:endParaRPr lang="ru-RU" dirty="0">
              <a:latin typeface="Corbel"/>
            </a:endParaRPr>
          </a:p>
          <a:p>
            <a:r>
              <a:rPr lang="ru-RU" dirty="0">
                <a:latin typeface="Corbel"/>
                <a:ea typeface="+mn-lt"/>
                <a:cs typeface="+mn-lt"/>
              </a:rPr>
              <a:t>Для решения данной задачи также применяются рекуррентные нейронные сети</a:t>
            </a:r>
            <a:r>
              <a:rPr lang="en-US" dirty="0">
                <a:latin typeface="Corbel"/>
                <a:ea typeface="+mn-lt"/>
                <a:cs typeface="+mn-lt"/>
              </a:rPr>
              <a:t> (</a:t>
            </a:r>
            <a:r>
              <a:rPr lang="en-US" dirty="0" err="1">
                <a:latin typeface="Corbel"/>
                <a:ea typeface="+mn-lt"/>
                <a:cs typeface="+mn-lt"/>
              </a:rPr>
              <a:t>rnn</a:t>
            </a:r>
            <a:r>
              <a:rPr lang="en-US" dirty="0">
                <a:latin typeface="Corbel"/>
                <a:ea typeface="+mn-lt"/>
                <a:cs typeface="+mn-lt"/>
              </a:rPr>
              <a:t>, </a:t>
            </a:r>
            <a:r>
              <a:rPr lang="en-US" dirty="0" err="1">
                <a:latin typeface="Corbel"/>
                <a:ea typeface="+mn-lt"/>
                <a:cs typeface="+mn-lt"/>
              </a:rPr>
              <a:t>lstm</a:t>
            </a:r>
            <a:r>
              <a:rPr lang="en-US" dirty="0">
                <a:latin typeface="Corbel"/>
                <a:ea typeface="+mn-lt"/>
                <a:cs typeface="+mn-lt"/>
              </a:rPr>
              <a:t>, </a:t>
            </a:r>
            <a:r>
              <a:rPr lang="ru-RU" dirty="0">
                <a:latin typeface="Corbel"/>
                <a:ea typeface="+mn-lt"/>
                <a:cs typeface="+mn-lt"/>
              </a:rPr>
              <a:t> и т.д.).</a:t>
            </a:r>
            <a:endParaRPr lang="ru-RU" dirty="0">
              <a:latin typeface="Corbel"/>
            </a:endParaRPr>
          </a:p>
        </p:txBody>
      </p:sp>
    </p:spTree>
    <p:extLst>
      <p:ext uri="{BB962C8B-B14F-4D97-AF65-F5344CB8AC3E}">
        <p14:creationId xmlns:p14="http://schemas.microsoft.com/office/powerpoint/2010/main" val="1135317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11" name="Rectangle 10">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13" name="Rectangle 12">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15" name="Rectangle 14">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useBgFill="1">
        <p:nvSpPr>
          <p:cNvPr id="17" name="Rectangle 16">
            <a:extLst>
              <a:ext uri="{FF2B5EF4-FFF2-40B4-BE49-F238E27FC236}">
                <a16:creationId xmlns:a16="http://schemas.microsoft.com/office/drawing/2014/main" id="{17C35B5F-59FB-4E4A-A4E6-85CC504D79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3CC5D21-4C23-96BD-B6F8-E32285971538}"/>
              </a:ext>
            </a:extLst>
          </p:cNvPr>
          <p:cNvPicPr>
            <a:picLocks noChangeAspect="1"/>
          </p:cNvPicPr>
          <p:nvPr/>
        </p:nvPicPr>
        <p:blipFill rotWithShape="1">
          <a:blip r:embed="rId2">
            <a:grayscl/>
          </a:blip>
          <a:srcRect l="-2136" t="-110" r="2059" b="18832"/>
          <a:stretch/>
        </p:blipFill>
        <p:spPr>
          <a:xfrm>
            <a:off x="-250882" y="10"/>
            <a:ext cx="12442904" cy="6862271"/>
          </a:xfrm>
          <a:prstGeom prst="rect">
            <a:avLst/>
          </a:prstGeom>
        </p:spPr>
      </p:pic>
      <p:grpSp>
        <p:nvGrpSpPr>
          <p:cNvPr id="19" name="Group 18">
            <a:extLst>
              <a:ext uri="{FF2B5EF4-FFF2-40B4-BE49-F238E27FC236}">
                <a16:creationId xmlns:a16="http://schemas.microsoft.com/office/drawing/2014/main" id="{266203B4-6411-4E9D-AAC1-D798EF7311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20" name="Rectangle 19">
              <a:extLst>
                <a:ext uri="{FF2B5EF4-FFF2-40B4-BE49-F238E27FC236}">
                  <a16:creationId xmlns:a16="http://schemas.microsoft.com/office/drawing/2014/main" id="{810D9114-A47D-47E3-9417-1858C7C688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21" name="Rectangle 20">
              <a:extLst>
                <a:ext uri="{FF2B5EF4-FFF2-40B4-BE49-F238E27FC236}">
                  <a16:creationId xmlns:a16="http://schemas.microsoft.com/office/drawing/2014/main" id="{4E6705EF-CBA4-4963-9FCA-08B2780142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grpSp>
      <p:sp>
        <p:nvSpPr>
          <p:cNvPr id="2" name="Title 1">
            <a:extLst>
              <a:ext uri="{FF2B5EF4-FFF2-40B4-BE49-F238E27FC236}">
                <a16:creationId xmlns:a16="http://schemas.microsoft.com/office/drawing/2014/main" id="{CCF49DD9-7C17-5447-5BB0-F5C1DE00595E}"/>
              </a:ext>
            </a:extLst>
          </p:cNvPr>
          <p:cNvSpPr>
            <a:spLocks noGrp="1"/>
          </p:cNvSpPr>
          <p:nvPr>
            <p:ph type="title"/>
          </p:nvPr>
        </p:nvSpPr>
        <p:spPr>
          <a:xfrm>
            <a:off x="584200" y="2142067"/>
            <a:ext cx="3412067" cy="2971801"/>
          </a:xfrm>
        </p:spPr>
        <p:txBody>
          <a:bodyPr vert="horz" lIns="91440" tIns="45720" rIns="91440" bIns="45720" rtlCol="0" anchor="b">
            <a:normAutofit/>
          </a:bodyPr>
          <a:lstStyle/>
          <a:p>
            <a:r>
              <a:rPr lang="en-US" sz="3300" dirty="0">
                <a:solidFill>
                  <a:schemeClr val="bg1"/>
                </a:solidFill>
                <a:latin typeface="Gill Sans MT"/>
              </a:rPr>
              <a:t>Var</a:t>
            </a:r>
            <a:br>
              <a:rPr lang="en-US" sz="3300" dirty="0">
                <a:solidFill>
                  <a:schemeClr val="bg1"/>
                </a:solidFill>
                <a:latin typeface="Gill Sans MT"/>
              </a:rPr>
            </a:br>
            <a:r>
              <a:rPr lang="en-US" sz="3300" dirty="0">
                <a:solidFill>
                  <a:schemeClr val="bg1"/>
                </a:solidFill>
                <a:latin typeface="Gill Sans MT"/>
              </a:rPr>
              <a:t>(Vector auto regression)</a:t>
            </a:r>
          </a:p>
        </p:txBody>
      </p:sp>
    </p:spTree>
    <p:extLst>
      <p:ext uri="{BB962C8B-B14F-4D97-AF65-F5344CB8AC3E}">
        <p14:creationId xmlns:p14="http://schemas.microsoft.com/office/powerpoint/2010/main" val="509963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E7640-A2C7-8BE8-41B8-B1A386A42150}"/>
              </a:ext>
            </a:extLst>
          </p:cNvPr>
          <p:cNvSpPr>
            <a:spLocks noGrp="1"/>
          </p:cNvSpPr>
          <p:nvPr>
            <p:ph type="title"/>
          </p:nvPr>
        </p:nvSpPr>
        <p:spPr/>
        <p:txBody>
          <a:bodyPr/>
          <a:lstStyle/>
          <a:p>
            <a:r>
              <a:rPr lang="ru-RU" dirty="0" err="1">
                <a:latin typeface="Corbel"/>
              </a:rPr>
              <a:t>Vector</a:t>
            </a:r>
            <a:r>
              <a:rPr lang="ru-RU" dirty="0">
                <a:latin typeface="Corbel"/>
              </a:rPr>
              <a:t> </a:t>
            </a:r>
            <a:r>
              <a:rPr lang="ru-RU" dirty="0" err="1">
                <a:latin typeface="Corbel"/>
              </a:rPr>
              <a:t>auto</a:t>
            </a:r>
            <a:r>
              <a:rPr lang="ru-RU" dirty="0">
                <a:latin typeface="Corbel"/>
              </a:rPr>
              <a:t> </a:t>
            </a:r>
            <a:r>
              <a:rPr lang="ru-RU" dirty="0" err="1">
                <a:latin typeface="Corbel"/>
              </a:rPr>
              <a:t>regression</a:t>
            </a:r>
            <a:endParaRPr lang="ru-RU" dirty="0" err="1"/>
          </a:p>
        </p:txBody>
      </p:sp>
      <p:sp>
        <p:nvSpPr>
          <p:cNvPr id="6" name="TextBox 5">
            <a:extLst>
              <a:ext uri="{FF2B5EF4-FFF2-40B4-BE49-F238E27FC236}">
                <a16:creationId xmlns:a16="http://schemas.microsoft.com/office/drawing/2014/main" id="{9574E451-A958-B76D-CC63-C9A2E3B020C7}"/>
              </a:ext>
            </a:extLst>
          </p:cNvPr>
          <p:cNvSpPr txBox="1"/>
          <p:nvPr/>
        </p:nvSpPr>
        <p:spPr>
          <a:xfrm>
            <a:off x="576243" y="2104779"/>
            <a:ext cx="7344461" cy="2585323"/>
          </a:xfrm>
          <a:prstGeom prst="rect">
            <a:avLst/>
          </a:prstGeom>
          <a:noFill/>
        </p:spPr>
        <p:txBody>
          <a:bodyPr wrap="square" lIns="91440" tIns="45720" rIns="91440" bIns="45720" anchor="t">
            <a:spAutoFit/>
          </a:bodyPr>
          <a:lstStyle/>
          <a:p>
            <a:r>
              <a:rPr lang="ru-RU" dirty="0">
                <a:latin typeface="Corbel"/>
                <a:ea typeface="+mn-lt"/>
                <a:cs typeface="+mn-lt"/>
              </a:rPr>
              <a:t>Рассмотрим VAR более наглядно на простом примере. Пусть у нас две переменные, y1 и y2.Нам нужно спрогнозировать значение этих двух переменных в момент времени «t» на основе данных для прошлых n значений. Пусть лаг будет равным 1.</a:t>
            </a:r>
          </a:p>
          <a:p>
            <a:endParaRPr lang="ru-RU" dirty="0">
              <a:latin typeface="Corbel"/>
              <a:ea typeface="+mn-lt"/>
              <a:cs typeface="+mn-lt"/>
            </a:endParaRPr>
          </a:p>
          <a:p>
            <a:r>
              <a:rPr lang="ru-RU" dirty="0">
                <a:latin typeface="Corbel"/>
                <a:ea typeface="+mn-lt"/>
                <a:cs typeface="+mn-lt"/>
              </a:rPr>
              <a:t>Чтобы вычислить y1(t), мы будем использовать прошлые значения y1 и y2. Аналогично, для вычисления y2(t) будут использоваться прошлые значения как y1, так и y2.</a:t>
            </a:r>
            <a:endParaRPr lang="ru-RU" dirty="0">
              <a:latin typeface="Corbel"/>
            </a:endParaRPr>
          </a:p>
          <a:p>
            <a:endParaRPr lang="ru-RU" dirty="0">
              <a:latin typeface="Corbel"/>
              <a:ea typeface="+mn-lt"/>
              <a:cs typeface="+mn-lt"/>
            </a:endParaRPr>
          </a:p>
        </p:txBody>
      </p:sp>
      <p:pic>
        <p:nvPicPr>
          <p:cNvPr id="3" name="Рисунок 2" descr="Изображение выглядит как текст, снимок экрана, Шрифт, число&#10;&#10;Автоматически созданное описание">
            <a:extLst>
              <a:ext uri="{FF2B5EF4-FFF2-40B4-BE49-F238E27FC236}">
                <a16:creationId xmlns:a16="http://schemas.microsoft.com/office/drawing/2014/main" id="{EC81B35A-09F5-3968-DD75-E95FC29B4C7B}"/>
              </a:ext>
            </a:extLst>
          </p:cNvPr>
          <p:cNvPicPr>
            <a:picLocks noChangeAspect="1"/>
          </p:cNvPicPr>
          <p:nvPr/>
        </p:nvPicPr>
        <p:blipFill>
          <a:blip r:embed="rId2"/>
          <a:stretch>
            <a:fillRect/>
          </a:stretch>
        </p:blipFill>
        <p:spPr>
          <a:xfrm>
            <a:off x="8032240" y="2059425"/>
            <a:ext cx="1666875" cy="2247900"/>
          </a:xfrm>
          <a:prstGeom prst="rect">
            <a:avLst/>
          </a:prstGeom>
        </p:spPr>
      </p:pic>
      <p:pic>
        <p:nvPicPr>
          <p:cNvPr id="4" name="Рисунок 3" descr="Изображение выглядит как текст, снимок экрана, Шрифт, число&#10;&#10;Автоматически созданное описание">
            <a:extLst>
              <a:ext uri="{FF2B5EF4-FFF2-40B4-BE49-F238E27FC236}">
                <a16:creationId xmlns:a16="http://schemas.microsoft.com/office/drawing/2014/main" id="{6F79E9F9-2229-C85B-2BCC-F93BB9AC6210}"/>
              </a:ext>
            </a:extLst>
          </p:cNvPr>
          <p:cNvPicPr>
            <a:picLocks noChangeAspect="1"/>
          </p:cNvPicPr>
          <p:nvPr/>
        </p:nvPicPr>
        <p:blipFill>
          <a:blip r:embed="rId3"/>
          <a:stretch>
            <a:fillRect/>
          </a:stretch>
        </p:blipFill>
        <p:spPr>
          <a:xfrm>
            <a:off x="9933282" y="2060399"/>
            <a:ext cx="1676400" cy="2257425"/>
          </a:xfrm>
          <a:prstGeom prst="rect">
            <a:avLst/>
          </a:prstGeom>
        </p:spPr>
      </p:pic>
    </p:spTree>
    <p:extLst>
      <p:ext uri="{BB962C8B-B14F-4D97-AF65-F5344CB8AC3E}">
        <p14:creationId xmlns:p14="http://schemas.microsoft.com/office/powerpoint/2010/main" val="3436178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E7640-A2C7-8BE8-41B8-B1A386A42150}"/>
              </a:ext>
            </a:extLst>
          </p:cNvPr>
          <p:cNvSpPr>
            <a:spLocks noGrp="1"/>
          </p:cNvSpPr>
          <p:nvPr>
            <p:ph type="title"/>
          </p:nvPr>
        </p:nvSpPr>
        <p:spPr/>
        <p:txBody>
          <a:bodyPr/>
          <a:lstStyle/>
          <a:p>
            <a:r>
              <a:rPr lang="ru-RU" dirty="0" err="1">
                <a:latin typeface="Corbel"/>
              </a:rPr>
              <a:t>Vector</a:t>
            </a:r>
            <a:r>
              <a:rPr lang="ru-RU" dirty="0">
                <a:latin typeface="Corbel"/>
              </a:rPr>
              <a:t> </a:t>
            </a:r>
            <a:r>
              <a:rPr lang="ru-RU" dirty="0" err="1">
                <a:latin typeface="Corbel"/>
              </a:rPr>
              <a:t>auto</a:t>
            </a:r>
            <a:r>
              <a:rPr lang="ru-RU" dirty="0">
                <a:latin typeface="Corbel"/>
              </a:rPr>
              <a:t> </a:t>
            </a:r>
            <a:r>
              <a:rPr lang="ru-RU" dirty="0" err="1">
                <a:latin typeface="Corbel"/>
              </a:rPr>
              <a:t>regression</a:t>
            </a:r>
            <a:endParaRPr lang="ru-RU" dirty="0" err="1"/>
          </a:p>
        </p:txBody>
      </p:sp>
      <p:sp>
        <p:nvSpPr>
          <p:cNvPr id="6" name="TextBox 5">
            <a:extLst>
              <a:ext uri="{FF2B5EF4-FFF2-40B4-BE49-F238E27FC236}">
                <a16:creationId xmlns:a16="http://schemas.microsoft.com/office/drawing/2014/main" id="{9574E451-A958-B76D-CC63-C9A2E3B020C7}"/>
              </a:ext>
            </a:extLst>
          </p:cNvPr>
          <p:cNvSpPr txBox="1"/>
          <p:nvPr/>
        </p:nvSpPr>
        <p:spPr>
          <a:xfrm>
            <a:off x="576243" y="2104779"/>
            <a:ext cx="11032164" cy="4524315"/>
          </a:xfrm>
          <a:prstGeom prst="rect">
            <a:avLst/>
          </a:prstGeom>
          <a:noFill/>
        </p:spPr>
        <p:txBody>
          <a:bodyPr wrap="square" lIns="91440" tIns="45720" rIns="91440" bIns="45720" anchor="t">
            <a:spAutoFit/>
          </a:bodyPr>
          <a:lstStyle/>
          <a:p>
            <a:r>
              <a:rPr lang="ru-RU" dirty="0">
                <a:latin typeface="Corbel"/>
                <a:ea typeface="+mn-lt"/>
                <a:cs typeface="+mn-lt"/>
              </a:rPr>
              <a:t>Простой математический способ представления этого отношения:</a:t>
            </a:r>
            <a:endParaRPr lang="ru-RU" dirty="0">
              <a:latin typeface="Corbel"/>
            </a:endParaRPr>
          </a:p>
          <a:p>
            <a:endParaRPr lang="ru-RU" dirty="0">
              <a:latin typeface="Corbel"/>
              <a:ea typeface="+mn-lt"/>
              <a:cs typeface="+mn-lt"/>
            </a:endParaRPr>
          </a:p>
          <a:p>
            <a:endParaRPr lang="ru-RU" dirty="0">
              <a:latin typeface="Corbel"/>
              <a:ea typeface="+mn-lt"/>
              <a:cs typeface="+mn-lt"/>
            </a:endParaRPr>
          </a:p>
          <a:p>
            <a:endParaRPr lang="ru-RU" dirty="0">
              <a:latin typeface="Corbel"/>
              <a:ea typeface="+mn-lt"/>
              <a:cs typeface="+mn-lt"/>
            </a:endParaRPr>
          </a:p>
          <a:p>
            <a:endParaRPr lang="ru-RU" dirty="0">
              <a:latin typeface="Corbel"/>
              <a:ea typeface="+mn-lt"/>
              <a:cs typeface="+mn-lt"/>
            </a:endParaRPr>
          </a:p>
          <a:p>
            <a:endParaRPr lang="ru-RU" dirty="0">
              <a:latin typeface="Corbel"/>
              <a:ea typeface="+mn-lt"/>
              <a:cs typeface="+mn-lt"/>
            </a:endParaRPr>
          </a:p>
          <a:p>
            <a:r>
              <a:rPr lang="ru-RU" dirty="0">
                <a:latin typeface="Corbel"/>
                <a:ea typeface="+mn-lt"/>
                <a:cs typeface="+mn-lt"/>
              </a:rPr>
              <a:t>Где:</a:t>
            </a:r>
          </a:p>
          <a:p>
            <a:pPr marL="285750" indent="-285750">
              <a:buFont typeface="Arial"/>
              <a:buChar char="•"/>
            </a:pPr>
            <a:r>
              <a:rPr lang="ru-RU" dirty="0">
                <a:latin typeface="Corbel"/>
                <a:ea typeface="+mn-lt"/>
                <a:cs typeface="+mn-lt"/>
              </a:rPr>
              <a:t>a1 и a2 — константы,</a:t>
            </a:r>
            <a:endParaRPr lang="ru-RU" dirty="0">
              <a:latin typeface="Corbel"/>
            </a:endParaRPr>
          </a:p>
          <a:p>
            <a:pPr marL="285750" indent="-285750">
              <a:buFont typeface="Arial"/>
              <a:buChar char="•"/>
            </a:pPr>
            <a:r>
              <a:rPr lang="ru-RU" dirty="0">
                <a:latin typeface="Corbel"/>
                <a:ea typeface="+mn-lt"/>
                <a:cs typeface="+mn-lt"/>
              </a:rPr>
              <a:t>w11, w12, w21 и w22 — коэффициенты,</a:t>
            </a:r>
            <a:endParaRPr lang="ru-RU" dirty="0">
              <a:latin typeface="Corbel"/>
            </a:endParaRPr>
          </a:p>
          <a:p>
            <a:pPr marL="285750" indent="-285750">
              <a:buFont typeface="Arial"/>
              <a:buChar char="•"/>
            </a:pPr>
            <a:r>
              <a:rPr lang="ru-RU" dirty="0">
                <a:latin typeface="Corbel"/>
                <a:ea typeface="+mn-lt"/>
                <a:cs typeface="+mn-lt"/>
              </a:rPr>
              <a:t>e1 и e2 — шум</a:t>
            </a:r>
            <a:endParaRPr lang="ru-RU" dirty="0">
              <a:latin typeface="Corbel"/>
            </a:endParaRPr>
          </a:p>
          <a:p>
            <a:pPr marL="285750" indent="-285750">
              <a:buFont typeface="Arial"/>
              <a:buChar char="•"/>
            </a:pPr>
            <a:endParaRPr lang="ru-RU" dirty="0">
              <a:latin typeface="Corbel"/>
              <a:ea typeface="+mn-lt"/>
              <a:cs typeface="+mn-lt"/>
            </a:endParaRPr>
          </a:p>
          <a:p>
            <a:r>
              <a:rPr lang="ru-RU" dirty="0">
                <a:latin typeface="Corbel"/>
                <a:ea typeface="+mn-lt"/>
                <a:cs typeface="+mn-lt"/>
              </a:rPr>
              <a:t>Эти уравнения аналогичны уравнению процесса AR. Поскольку процесс AR используется для одномерных данных временных рядов, будущие значения представляют собой линейные комбинации только своих прошлых значений. Процесс AR(1):</a:t>
            </a:r>
          </a:p>
          <a:p>
            <a:pPr algn="ctr"/>
            <a:r>
              <a:rPr lang="ru-RU" dirty="0">
                <a:latin typeface="Corbel"/>
                <a:ea typeface="+mn-lt"/>
                <a:cs typeface="+mn-lt"/>
              </a:rPr>
              <a:t>y(t) = a + w*y(t-1) +e</a:t>
            </a:r>
            <a:endParaRPr lang="ru-RU" dirty="0">
              <a:latin typeface="Corbel"/>
            </a:endParaRPr>
          </a:p>
          <a:p>
            <a:endParaRPr lang="ru-RU" dirty="0">
              <a:latin typeface="Corbel"/>
              <a:ea typeface="+mn-lt"/>
              <a:cs typeface="+mn-lt"/>
            </a:endParaRPr>
          </a:p>
        </p:txBody>
      </p:sp>
      <p:pic>
        <p:nvPicPr>
          <p:cNvPr id="5" name="Рисунок 4" descr="multivariate time series, vector auto regression">
            <a:extLst>
              <a:ext uri="{FF2B5EF4-FFF2-40B4-BE49-F238E27FC236}">
                <a16:creationId xmlns:a16="http://schemas.microsoft.com/office/drawing/2014/main" id="{E4A56C51-33EF-95D7-3B52-0BBF1097B2BB}"/>
              </a:ext>
            </a:extLst>
          </p:cNvPr>
          <p:cNvPicPr>
            <a:picLocks noChangeAspect="1"/>
          </p:cNvPicPr>
          <p:nvPr/>
        </p:nvPicPr>
        <p:blipFill>
          <a:blip r:embed="rId2"/>
          <a:stretch>
            <a:fillRect/>
          </a:stretch>
        </p:blipFill>
        <p:spPr>
          <a:xfrm>
            <a:off x="2551291" y="2716220"/>
            <a:ext cx="7456306" cy="287262"/>
          </a:xfrm>
          <a:prstGeom prst="rect">
            <a:avLst/>
          </a:prstGeom>
        </p:spPr>
      </p:pic>
      <p:pic>
        <p:nvPicPr>
          <p:cNvPr id="7" name="Рисунок 6" descr="multivariate time series, vector auto regression">
            <a:extLst>
              <a:ext uri="{FF2B5EF4-FFF2-40B4-BE49-F238E27FC236}">
                <a16:creationId xmlns:a16="http://schemas.microsoft.com/office/drawing/2014/main" id="{805032A4-BF5C-18A5-7E79-F83002D86D48}"/>
              </a:ext>
            </a:extLst>
          </p:cNvPr>
          <p:cNvPicPr>
            <a:picLocks noChangeAspect="1"/>
          </p:cNvPicPr>
          <p:nvPr/>
        </p:nvPicPr>
        <p:blipFill>
          <a:blip r:embed="rId3"/>
          <a:stretch>
            <a:fillRect/>
          </a:stretch>
        </p:blipFill>
        <p:spPr>
          <a:xfrm>
            <a:off x="2541884" y="3290073"/>
            <a:ext cx="7484528" cy="287262"/>
          </a:xfrm>
          <a:prstGeom prst="rect">
            <a:avLst/>
          </a:prstGeom>
        </p:spPr>
      </p:pic>
    </p:spTree>
    <p:extLst>
      <p:ext uri="{BB962C8B-B14F-4D97-AF65-F5344CB8AC3E}">
        <p14:creationId xmlns:p14="http://schemas.microsoft.com/office/powerpoint/2010/main" val="2585706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E7640-A2C7-8BE8-41B8-B1A386A42150}"/>
              </a:ext>
            </a:extLst>
          </p:cNvPr>
          <p:cNvSpPr>
            <a:spLocks noGrp="1"/>
          </p:cNvSpPr>
          <p:nvPr>
            <p:ph type="title"/>
          </p:nvPr>
        </p:nvSpPr>
        <p:spPr/>
        <p:txBody>
          <a:bodyPr/>
          <a:lstStyle/>
          <a:p>
            <a:r>
              <a:rPr lang="ru-RU" dirty="0" err="1">
                <a:latin typeface="Corbel"/>
              </a:rPr>
              <a:t>Vector</a:t>
            </a:r>
            <a:r>
              <a:rPr lang="ru-RU" dirty="0">
                <a:latin typeface="Corbel"/>
              </a:rPr>
              <a:t> </a:t>
            </a:r>
            <a:r>
              <a:rPr lang="ru-RU" dirty="0" err="1">
                <a:latin typeface="Corbel"/>
              </a:rPr>
              <a:t>auto</a:t>
            </a:r>
            <a:r>
              <a:rPr lang="ru-RU" dirty="0">
                <a:latin typeface="Corbel"/>
              </a:rPr>
              <a:t> </a:t>
            </a:r>
            <a:r>
              <a:rPr lang="ru-RU" dirty="0" err="1">
                <a:latin typeface="Corbel"/>
              </a:rPr>
              <a:t>regression</a:t>
            </a:r>
            <a:endParaRPr lang="ru-RU" dirty="0" err="1"/>
          </a:p>
        </p:txBody>
      </p:sp>
      <p:sp>
        <p:nvSpPr>
          <p:cNvPr id="6" name="TextBox 5">
            <a:extLst>
              <a:ext uri="{FF2B5EF4-FFF2-40B4-BE49-F238E27FC236}">
                <a16:creationId xmlns:a16="http://schemas.microsoft.com/office/drawing/2014/main" id="{9574E451-A958-B76D-CC63-C9A2E3B020C7}"/>
              </a:ext>
            </a:extLst>
          </p:cNvPr>
          <p:cNvSpPr txBox="1"/>
          <p:nvPr/>
        </p:nvSpPr>
        <p:spPr>
          <a:xfrm>
            <a:off x="576243" y="2104779"/>
            <a:ext cx="11032164" cy="646331"/>
          </a:xfrm>
          <a:prstGeom prst="rect">
            <a:avLst/>
          </a:prstGeom>
          <a:noFill/>
        </p:spPr>
        <p:txBody>
          <a:bodyPr wrap="square" lIns="91440" tIns="45720" rIns="91440" bIns="45720" anchor="t">
            <a:spAutoFit/>
          </a:bodyPr>
          <a:lstStyle/>
          <a:p>
            <a:endParaRPr lang="ru-RU" dirty="0">
              <a:latin typeface="Corbel"/>
            </a:endParaRPr>
          </a:p>
          <a:p>
            <a:endParaRPr lang="ru-RU" dirty="0">
              <a:latin typeface="Corbel"/>
              <a:ea typeface="+mn-lt"/>
              <a:cs typeface="+mn-lt"/>
            </a:endParaRPr>
          </a:p>
        </p:txBody>
      </p:sp>
      <p:sp>
        <p:nvSpPr>
          <p:cNvPr id="4" name="TextBox 3">
            <a:extLst>
              <a:ext uri="{FF2B5EF4-FFF2-40B4-BE49-F238E27FC236}">
                <a16:creationId xmlns:a16="http://schemas.microsoft.com/office/drawing/2014/main" id="{8AB8E059-2556-A000-7933-8460AEB1547B}"/>
              </a:ext>
            </a:extLst>
          </p:cNvPr>
          <p:cNvSpPr txBox="1"/>
          <p:nvPr/>
        </p:nvSpPr>
        <p:spPr>
          <a:xfrm>
            <a:off x="576243" y="2104779"/>
            <a:ext cx="11032164" cy="3693319"/>
          </a:xfrm>
          <a:prstGeom prst="rect">
            <a:avLst/>
          </a:prstGeom>
          <a:noFill/>
        </p:spPr>
        <p:txBody>
          <a:bodyPr wrap="square" lIns="91440" tIns="45720" rIns="91440" bIns="45720" anchor="t">
            <a:spAutoFit/>
          </a:bodyPr>
          <a:lstStyle/>
          <a:p>
            <a:r>
              <a:rPr lang="ru-RU" dirty="0">
                <a:latin typeface="Corbel"/>
                <a:ea typeface="+mn-lt"/>
                <a:cs typeface="+mn-lt"/>
              </a:rPr>
              <a:t>В этом случае у нас есть только одна переменная – y, константа – a, шум – e и коэффициент – w. Чтобы учесть несколько переменных в каждом уравнении для VAR, мы будем использовать векторы. Уравнения для y1 и y2 можно записать в следующем виде:</a:t>
            </a:r>
          </a:p>
          <a:p>
            <a:endParaRPr lang="ru-RU" dirty="0">
              <a:latin typeface="Corbel"/>
            </a:endParaRPr>
          </a:p>
          <a:p>
            <a:endParaRPr lang="ru-RU" dirty="0">
              <a:latin typeface="Corbel"/>
            </a:endParaRPr>
          </a:p>
          <a:p>
            <a:endParaRPr lang="ru-RU" dirty="0">
              <a:latin typeface="Corbel"/>
            </a:endParaRPr>
          </a:p>
          <a:p>
            <a:endParaRPr lang="ru-RU" dirty="0">
              <a:latin typeface="Corbel"/>
            </a:endParaRPr>
          </a:p>
          <a:p>
            <a:endParaRPr lang="ru-RU" dirty="0">
              <a:latin typeface="Corbel"/>
            </a:endParaRPr>
          </a:p>
          <a:p>
            <a:endParaRPr lang="ru-RU" dirty="0">
              <a:latin typeface="Corbel"/>
            </a:endParaRPr>
          </a:p>
          <a:p>
            <a:endParaRPr lang="ru-RU" dirty="0">
              <a:latin typeface="Corbel"/>
            </a:endParaRPr>
          </a:p>
          <a:p>
            <a:endParaRPr lang="ru-RU" dirty="0">
              <a:latin typeface="Corbel"/>
            </a:endParaRPr>
          </a:p>
          <a:p>
            <a:r>
              <a:rPr lang="ru-RU" dirty="0">
                <a:latin typeface="Corbel"/>
              </a:rPr>
              <a:t>Это векторные представления для процесса VAR(1). Чтобы представить VAR(p), нужно к уравнению добавить ещё один векторные члены для момента времени (t-p), чтобы обобщить формулу для p лагов.</a:t>
            </a:r>
          </a:p>
        </p:txBody>
      </p:sp>
      <p:pic>
        <p:nvPicPr>
          <p:cNvPr id="8" name="Рисунок 7" descr="Изображение выглядит как текст, Шрифт, число, диаграмма&#10;&#10;Автоматически созданное описание">
            <a:extLst>
              <a:ext uri="{FF2B5EF4-FFF2-40B4-BE49-F238E27FC236}">
                <a16:creationId xmlns:a16="http://schemas.microsoft.com/office/drawing/2014/main" id="{F36E499F-2B52-7580-9C90-BCDBF7311364}"/>
              </a:ext>
            </a:extLst>
          </p:cNvPr>
          <p:cNvPicPr>
            <a:picLocks noChangeAspect="1"/>
          </p:cNvPicPr>
          <p:nvPr/>
        </p:nvPicPr>
        <p:blipFill>
          <a:blip r:embed="rId2"/>
          <a:stretch>
            <a:fillRect/>
          </a:stretch>
        </p:blipFill>
        <p:spPr>
          <a:xfrm>
            <a:off x="2222500" y="3110853"/>
            <a:ext cx="7747000" cy="1689923"/>
          </a:xfrm>
          <a:prstGeom prst="rect">
            <a:avLst/>
          </a:prstGeom>
        </p:spPr>
      </p:pic>
    </p:spTree>
    <p:extLst>
      <p:ext uri="{BB962C8B-B14F-4D97-AF65-F5344CB8AC3E}">
        <p14:creationId xmlns:p14="http://schemas.microsoft.com/office/powerpoint/2010/main" val="1189795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E7640-A2C7-8BE8-41B8-B1A386A42150}"/>
              </a:ext>
            </a:extLst>
          </p:cNvPr>
          <p:cNvSpPr>
            <a:spLocks noGrp="1"/>
          </p:cNvSpPr>
          <p:nvPr>
            <p:ph type="title"/>
          </p:nvPr>
        </p:nvSpPr>
        <p:spPr/>
        <p:txBody>
          <a:bodyPr/>
          <a:lstStyle/>
          <a:p>
            <a:r>
              <a:rPr lang="ru-RU" dirty="0" err="1">
                <a:latin typeface="Corbel"/>
              </a:rPr>
              <a:t>Vector</a:t>
            </a:r>
            <a:r>
              <a:rPr lang="ru-RU" dirty="0">
                <a:latin typeface="Corbel"/>
              </a:rPr>
              <a:t> </a:t>
            </a:r>
            <a:r>
              <a:rPr lang="ru-RU" dirty="0" err="1">
                <a:latin typeface="Corbel"/>
              </a:rPr>
              <a:t>auto</a:t>
            </a:r>
            <a:r>
              <a:rPr lang="ru-RU" dirty="0">
                <a:latin typeface="Corbel"/>
              </a:rPr>
              <a:t> </a:t>
            </a:r>
            <a:r>
              <a:rPr lang="ru-RU" dirty="0" err="1">
                <a:latin typeface="Corbel"/>
              </a:rPr>
              <a:t>regression</a:t>
            </a:r>
            <a:endParaRPr lang="ru-RU" dirty="0" err="1"/>
          </a:p>
        </p:txBody>
      </p:sp>
      <p:sp>
        <p:nvSpPr>
          <p:cNvPr id="6" name="TextBox 5">
            <a:extLst>
              <a:ext uri="{FF2B5EF4-FFF2-40B4-BE49-F238E27FC236}">
                <a16:creationId xmlns:a16="http://schemas.microsoft.com/office/drawing/2014/main" id="{9574E451-A958-B76D-CC63-C9A2E3B020C7}"/>
              </a:ext>
            </a:extLst>
          </p:cNvPr>
          <p:cNvSpPr txBox="1"/>
          <p:nvPr/>
        </p:nvSpPr>
        <p:spPr>
          <a:xfrm>
            <a:off x="576243" y="2104779"/>
            <a:ext cx="11032164" cy="3970318"/>
          </a:xfrm>
          <a:prstGeom prst="rect">
            <a:avLst/>
          </a:prstGeom>
          <a:noFill/>
        </p:spPr>
        <p:txBody>
          <a:bodyPr wrap="square" lIns="91440" tIns="45720" rIns="91440" bIns="45720" anchor="t">
            <a:spAutoFit/>
          </a:bodyPr>
          <a:lstStyle/>
          <a:p>
            <a:endParaRPr lang="ru-RU" dirty="0">
              <a:latin typeface="Corbel"/>
            </a:endParaRPr>
          </a:p>
          <a:p>
            <a:endParaRPr lang="ru-RU" dirty="0">
              <a:latin typeface="Corbel"/>
              <a:ea typeface="+mn-lt"/>
              <a:cs typeface="+mn-lt"/>
            </a:endParaRPr>
          </a:p>
          <a:p>
            <a:endParaRPr lang="ru-RU" dirty="0">
              <a:latin typeface="Corbel"/>
              <a:ea typeface="+mn-lt"/>
              <a:cs typeface="+mn-lt"/>
            </a:endParaRPr>
          </a:p>
          <a:p>
            <a:endParaRPr lang="ru-RU" dirty="0">
              <a:latin typeface="Corbel"/>
              <a:ea typeface="+mn-lt"/>
              <a:cs typeface="+mn-lt"/>
            </a:endParaRPr>
          </a:p>
          <a:p>
            <a:endParaRPr lang="ru-RU" dirty="0">
              <a:latin typeface="Corbel"/>
              <a:ea typeface="+mn-lt"/>
              <a:cs typeface="+mn-lt"/>
            </a:endParaRPr>
          </a:p>
          <a:p>
            <a:endParaRPr lang="ru-RU" dirty="0">
              <a:latin typeface="Corbel"/>
              <a:ea typeface="+mn-lt"/>
              <a:cs typeface="+mn-lt"/>
            </a:endParaRPr>
          </a:p>
          <a:p>
            <a:endParaRPr lang="ru-RU" dirty="0">
              <a:latin typeface="Corbel"/>
              <a:ea typeface="+mn-lt"/>
              <a:cs typeface="+mn-lt"/>
            </a:endParaRPr>
          </a:p>
          <a:p>
            <a:endParaRPr lang="ru-RU" dirty="0">
              <a:latin typeface="Corbel"/>
              <a:ea typeface="+mn-lt"/>
              <a:cs typeface="+mn-lt"/>
            </a:endParaRPr>
          </a:p>
          <a:p>
            <a:endParaRPr lang="ru-RU" dirty="0">
              <a:latin typeface="Corbel"/>
              <a:ea typeface="+mn-lt"/>
              <a:cs typeface="+mn-lt"/>
            </a:endParaRPr>
          </a:p>
          <a:p>
            <a:endParaRPr lang="ru-RU" dirty="0">
              <a:latin typeface="Corbel"/>
              <a:ea typeface="+mn-lt"/>
              <a:cs typeface="+mn-lt"/>
            </a:endParaRPr>
          </a:p>
          <a:p>
            <a:r>
              <a:rPr lang="ru-RU" dirty="0">
                <a:latin typeface="Corbel"/>
                <a:ea typeface="+mn-lt"/>
                <a:cs typeface="+mn-lt"/>
              </a:rPr>
              <a:t>Приведенное выше уравнение представляет собой процесс VAR(p) с переменными y1, y2…</a:t>
            </a:r>
            <a:r>
              <a:rPr lang="ru-RU" err="1">
                <a:latin typeface="Corbel"/>
                <a:ea typeface="+mn-lt"/>
                <a:cs typeface="+mn-lt"/>
              </a:rPr>
              <a:t>yk</a:t>
            </a:r>
            <a:r>
              <a:rPr lang="ru-RU" dirty="0">
                <a:latin typeface="Corbel"/>
                <a:ea typeface="+mn-lt"/>
                <a:cs typeface="+mn-lt"/>
              </a:rPr>
              <a:t>. То же самое можно записать как:</a:t>
            </a:r>
          </a:p>
          <a:p>
            <a:endParaRPr lang="ru-RU" dirty="0">
              <a:latin typeface="Corbel"/>
            </a:endParaRPr>
          </a:p>
          <a:p>
            <a:endParaRPr lang="ru-RU" dirty="0">
              <a:latin typeface="Corbel"/>
            </a:endParaRPr>
          </a:p>
        </p:txBody>
      </p:sp>
      <p:sp>
        <p:nvSpPr>
          <p:cNvPr id="4" name="TextBox 3">
            <a:extLst>
              <a:ext uri="{FF2B5EF4-FFF2-40B4-BE49-F238E27FC236}">
                <a16:creationId xmlns:a16="http://schemas.microsoft.com/office/drawing/2014/main" id="{8AB8E059-2556-A000-7933-8460AEB1547B}"/>
              </a:ext>
            </a:extLst>
          </p:cNvPr>
          <p:cNvSpPr txBox="1"/>
          <p:nvPr/>
        </p:nvSpPr>
        <p:spPr>
          <a:xfrm>
            <a:off x="576243" y="2104779"/>
            <a:ext cx="11032164" cy="369332"/>
          </a:xfrm>
          <a:prstGeom prst="rect">
            <a:avLst/>
          </a:prstGeom>
          <a:noFill/>
        </p:spPr>
        <p:txBody>
          <a:bodyPr wrap="square" lIns="91440" tIns="45720" rIns="91440" bIns="45720" anchor="t">
            <a:spAutoFit/>
          </a:bodyPr>
          <a:lstStyle/>
          <a:p>
            <a:endParaRPr lang="ru-RU" dirty="0">
              <a:latin typeface="Corbel"/>
            </a:endParaRPr>
          </a:p>
        </p:txBody>
      </p:sp>
      <p:pic>
        <p:nvPicPr>
          <p:cNvPr id="3" name="Рисунок 2" descr="multivariate time series, vector auto regression | VAR">
            <a:extLst>
              <a:ext uri="{FF2B5EF4-FFF2-40B4-BE49-F238E27FC236}">
                <a16:creationId xmlns:a16="http://schemas.microsoft.com/office/drawing/2014/main" id="{3E23EC18-48B0-030C-6C4F-48C24BAD8217}"/>
              </a:ext>
            </a:extLst>
          </p:cNvPr>
          <p:cNvPicPr>
            <a:picLocks noChangeAspect="1"/>
          </p:cNvPicPr>
          <p:nvPr/>
        </p:nvPicPr>
        <p:blipFill>
          <a:blip r:embed="rId2"/>
          <a:stretch>
            <a:fillRect/>
          </a:stretch>
        </p:blipFill>
        <p:spPr>
          <a:xfrm>
            <a:off x="1826918" y="1915095"/>
            <a:ext cx="8538162" cy="2670329"/>
          </a:xfrm>
          <a:prstGeom prst="rect">
            <a:avLst/>
          </a:prstGeom>
        </p:spPr>
      </p:pic>
      <p:pic>
        <p:nvPicPr>
          <p:cNvPr id="5" name="Рисунок 4" descr="multivariate time series, vector auto regression | VAR">
            <a:extLst>
              <a:ext uri="{FF2B5EF4-FFF2-40B4-BE49-F238E27FC236}">
                <a16:creationId xmlns:a16="http://schemas.microsoft.com/office/drawing/2014/main" id="{FAFA57AD-0ED8-766E-4B23-10CB5DAEBBB1}"/>
              </a:ext>
            </a:extLst>
          </p:cNvPr>
          <p:cNvPicPr>
            <a:picLocks noChangeAspect="1"/>
          </p:cNvPicPr>
          <p:nvPr/>
        </p:nvPicPr>
        <p:blipFill>
          <a:blip r:embed="rId3"/>
          <a:stretch>
            <a:fillRect/>
          </a:stretch>
        </p:blipFill>
        <p:spPr>
          <a:xfrm>
            <a:off x="792104" y="5619862"/>
            <a:ext cx="5207941" cy="792349"/>
          </a:xfrm>
          <a:prstGeom prst="rect">
            <a:avLst/>
          </a:prstGeom>
        </p:spPr>
      </p:pic>
      <p:pic>
        <p:nvPicPr>
          <p:cNvPr id="7" name="Рисунок 6" descr="multivariate time series, vector auto regression | VAR equation">
            <a:extLst>
              <a:ext uri="{FF2B5EF4-FFF2-40B4-BE49-F238E27FC236}">
                <a16:creationId xmlns:a16="http://schemas.microsoft.com/office/drawing/2014/main" id="{660CC607-47D9-8C17-0C1D-B5F362A7899D}"/>
              </a:ext>
            </a:extLst>
          </p:cNvPr>
          <p:cNvPicPr>
            <a:picLocks noChangeAspect="1"/>
          </p:cNvPicPr>
          <p:nvPr/>
        </p:nvPicPr>
        <p:blipFill>
          <a:blip r:embed="rId4"/>
          <a:stretch>
            <a:fillRect/>
          </a:stretch>
        </p:blipFill>
        <p:spPr>
          <a:xfrm>
            <a:off x="6220177" y="5812521"/>
            <a:ext cx="5123272" cy="265918"/>
          </a:xfrm>
          <a:prstGeom prst="rect">
            <a:avLst/>
          </a:prstGeom>
        </p:spPr>
      </p:pic>
    </p:spTree>
    <p:extLst>
      <p:ext uri="{BB962C8B-B14F-4D97-AF65-F5344CB8AC3E}">
        <p14:creationId xmlns:p14="http://schemas.microsoft.com/office/powerpoint/2010/main" val="4126618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E7640-A2C7-8BE8-41B8-B1A386A42150}"/>
              </a:ext>
            </a:extLst>
          </p:cNvPr>
          <p:cNvSpPr>
            <a:spLocks noGrp="1"/>
          </p:cNvSpPr>
          <p:nvPr>
            <p:ph type="title"/>
          </p:nvPr>
        </p:nvSpPr>
        <p:spPr/>
        <p:txBody>
          <a:bodyPr/>
          <a:lstStyle/>
          <a:p>
            <a:r>
              <a:rPr lang="ru-RU" dirty="0" err="1">
                <a:latin typeface="Corbel"/>
              </a:rPr>
              <a:t>Vector</a:t>
            </a:r>
            <a:r>
              <a:rPr lang="ru-RU" dirty="0">
                <a:latin typeface="Corbel"/>
              </a:rPr>
              <a:t> </a:t>
            </a:r>
            <a:r>
              <a:rPr lang="ru-RU" dirty="0" err="1">
                <a:latin typeface="Corbel"/>
              </a:rPr>
              <a:t>auto</a:t>
            </a:r>
            <a:r>
              <a:rPr lang="ru-RU" dirty="0">
                <a:latin typeface="Corbel"/>
              </a:rPr>
              <a:t> </a:t>
            </a:r>
            <a:r>
              <a:rPr lang="ru-RU" dirty="0" err="1">
                <a:latin typeface="Corbel"/>
              </a:rPr>
              <a:t>regression</a:t>
            </a:r>
            <a:endParaRPr lang="ru-RU" dirty="0" err="1"/>
          </a:p>
        </p:txBody>
      </p:sp>
      <p:sp>
        <p:nvSpPr>
          <p:cNvPr id="6" name="TextBox 5">
            <a:extLst>
              <a:ext uri="{FF2B5EF4-FFF2-40B4-BE49-F238E27FC236}">
                <a16:creationId xmlns:a16="http://schemas.microsoft.com/office/drawing/2014/main" id="{9574E451-A958-B76D-CC63-C9A2E3B020C7}"/>
              </a:ext>
            </a:extLst>
          </p:cNvPr>
          <p:cNvSpPr txBox="1"/>
          <p:nvPr/>
        </p:nvSpPr>
        <p:spPr>
          <a:xfrm>
            <a:off x="576243" y="2104779"/>
            <a:ext cx="11032164" cy="3693319"/>
          </a:xfrm>
          <a:prstGeom prst="rect">
            <a:avLst/>
          </a:prstGeom>
          <a:noFill/>
        </p:spPr>
        <p:txBody>
          <a:bodyPr wrap="square" lIns="91440" tIns="45720" rIns="91440" bIns="45720" anchor="t">
            <a:spAutoFit/>
          </a:bodyPr>
          <a:lstStyle/>
          <a:p>
            <a:r>
              <a:rPr lang="ru-RU" dirty="0">
                <a:latin typeface="Corbel"/>
              </a:rPr>
              <a:t>Почему VAR-модели нужны?</a:t>
            </a:r>
          </a:p>
          <a:p>
            <a:endParaRPr lang="ru-RU" dirty="0">
              <a:latin typeface="Corbel"/>
            </a:endParaRPr>
          </a:p>
          <a:p>
            <a:r>
              <a:rPr lang="ru-RU" dirty="0">
                <a:latin typeface="Corbel"/>
                <a:ea typeface="+mn-lt"/>
                <a:cs typeface="+mn-lt"/>
              </a:rPr>
              <a:t>Из приведенных выше рассуждений ясно, что каждая переменная использует прошлые значения каждой переменной для прогнозирования. В отличие от AR, </a:t>
            </a:r>
            <a:r>
              <a:rPr lang="ru-RU" b="1" dirty="0">
                <a:latin typeface="Corbel"/>
                <a:ea typeface="+mn-lt"/>
                <a:cs typeface="+mn-lt"/>
              </a:rPr>
              <a:t>VAR способен понимать и использовать взаимосвязь между несколькими переменными</a:t>
            </a:r>
            <a:r>
              <a:rPr lang="ru-RU" dirty="0">
                <a:latin typeface="Corbel"/>
                <a:ea typeface="+mn-lt"/>
                <a:cs typeface="+mn-lt"/>
              </a:rPr>
              <a:t>.</a:t>
            </a:r>
          </a:p>
          <a:p>
            <a:endParaRPr lang="ru-RU" dirty="0">
              <a:latin typeface="Corbel"/>
              <a:ea typeface="+mn-lt"/>
              <a:cs typeface="+mn-lt"/>
            </a:endParaRPr>
          </a:p>
          <a:p>
            <a:r>
              <a:rPr lang="ru-RU" dirty="0">
                <a:latin typeface="Corbel"/>
                <a:ea typeface="+mn-lt"/>
                <a:cs typeface="+mn-lt"/>
              </a:rPr>
              <a:t>Это полезно для описания динамического поведения данных, а также обеспечивает лучшие результаты прогнозирования. Кроме того, реализовать VAR так же просто, как использовать любой другой одномерный метод.</a:t>
            </a:r>
          </a:p>
          <a:p>
            <a:endParaRPr lang="ru-RU" dirty="0">
              <a:latin typeface="Corbel"/>
            </a:endParaRPr>
          </a:p>
          <a:p>
            <a:r>
              <a:rPr lang="ru-RU" dirty="0">
                <a:latin typeface="Corbel"/>
                <a:ea typeface="+mn-lt"/>
                <a:cs typeface="+mn-lt"/>
              </a:rPr>
              <a:t>Широкое использование моделей VAR в финансах, эконометрике и макроэкономике можно объяснить их способностью обеспечить основу для достижения важных целей моделирования. С помощью моделей VAR можно выяснить значения эндогенных переменных, рассматривая их ранее наблюдаемые значения.</a:t>
            </a:r>
            <a:endParaRPr lang="ru-RU" dirty="0">
              <a:latin typeface="Corbel"/>
            </a:endParaRPr>
          </a:p>
        </p:txBody>
      </p:sp>
    </p:spTree>
    <p:extLst>
      <p:ext uri="{BB962C8B-B14F-4D97-AF65-F5344CB8AC3E}">
        <p14:creationId xmlns:p14="http://schemas.microsoft.com/office/powerpoint/2010/main" val="663143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11" name="Rectangle 10">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13" name="Rectangle 12">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15" name="Rectangle 14">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useBgFill="1">
        <p:nvSpPr>
          <p:cNvPr id="17" name="Rectangle 16">
            <a:extLst>
              <a:ext uri="{FF2B5EF4-FFF2-40B4-BE49-F238E27FC236}">
                <a16:creationId xmlns:a16="http://schemas.microsoft.com/office/drawing/2014/main" id="{17C35B5F-59FB-4E4A-A4E6-85CC504D79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3CC5D21-4C23-96BD-B6F8-E32285971538}"/>
              </a:ext>
            </a:extLst>
          </p:cNvPr>
          <p:cNvPicPr>
            <a:picLocks noChangeAspect="1"/>
          </p:cNvPicPr>
          <p:nvPr/>
        </p:nvPicPr>
        <p:blipFill rotWithShape="1">
          <a:blip r:embed="rId2">
            <a:grayscl/>
          </a:blip>
          <a:srcRect l="-2136" t="-110" r="2059" b="18832"/>
          <a:stretch/>
        </p:blipFill>
        <p:spPr>
          <a:xfrm>
            <a:off x="-250882" y="10"/>
            <a:ext cx="12442904" cy="6862271"/>
          </a:xfrm>
          <a:prstGeom prst="rect">
            <a:avLst/>
          </a:prstGeom>
        </p:spPr>
      </p:pic>
      <p:grpSp>
        <p:nvGrpSpPr>
          <p:cNvPr id="19" name="Group 18">
            <a:extLst>
              <a:ext uri="{FF2B5EF4-FFF2-40B4-BE49-F238E27FC236}">
                <a16:creationId xmlns:a16="http://schemas.microsoft.com/office/drawing/2014/main" id="{266203B4-6411-4E9D-AAC1-D798EF7311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20" name="Rectangle 19">
              <a:extLst>
                <a:ext uri="{FF2B5EF4-FFF2-40B4-BE49-F238E27FC236}">
                  <a16:creationId xmlns:a16="http://schemas.microsoft.com/office/drawing/2014/main" id="{810D9114-A47D-47E3-9417-1858C7C688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21" name="Rectangle 20">
              <a:extLst>
                <a:ext uri="{FF2B5EF4-FFF2-40B4-BE49-F238E27FC236}">
                  <a16:creationId xmlns:a16="http://schemas.microsoft.com/office/drawing/2014/main" id="{4E6705EF-CBA4-4963-9FCA-08B2780142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grpSp>
      <p:sp>
        <p:nvSpPr>
          <p:cNvPr id="2" name="Title 1">
            <a:extLst>
              <a:ext uri="{FF2B5EF4-FFF2-40B4-BE49-F238E27FC236}">
                <a16:creationId xmlns:a16="http://schemas.microsoft.com/office/drawing/2014/main" id="{CCF49DD9-7C17-5447-5BB0-F5C1DE00595E}"/>
              </a:ext>
            </a:extLst>
          </p:cNvPr>
          <p:cNvSpPr>
            <a:spLocks noGrp="1"/>
          </p:cNvSpPr>
          <p:nvPr>
            <p:ph type="title"/>
          </p:nvPr>
        </p:nvSpPr>
        <p:spPr>
          <a:xfrm>
            <a:off x="584200" y="2142067"/>
            <a:ext cx="3412067" cy="2971801"/>
          </a:xfrm>
        </p:spPr>
        <p:txBody>
          <a:bodyPr vert="horz" lIns="91440" tIns="45720" rIns="91440" bIns="45720" rtlCol="0" anchor="b">
            <a:normAutofit/>
          </a:bodyPr>
          <a:lstStyle/>
          <a:p>
            <a:r>
              <a:rPr lang="en-US" sz="3300" dirty="0" err="1">
                <a:solidFill>
                  <a:schemeClr val="bg1"/>
                </a:solidFill>
                <a:ea typeface="+mj-lt"/>
                <a:cs typeface="+mj-lt"/>
              </a:rPr>
              <a:t>Причинность</a:t>
            </a:r>
            <a:r>
              <a:rPr lang="en-US" sz="3300" dirty="0">
                <a:solidFill>
                  <a:schemeClr val="bg1"/>
                </a:solidFill>
                <a:ea typeface="+mj-lt"/>
                <a:cs typeface="+mj-lt"/>
              </a:rPr>
              <a:t> </a:t>
            </a:r>
            <a:r>
              <a:rPr lang="en-US" sz="3300" dirty="0" err="1">
                <a:solidFill>
                  <a:schemeClr val="bg1"/>
                </a:solidFill>
                <a:ea typeface="+mj-lt"/>
                <a:cs typeface="+mj-lt"/>
              </a:rPr>
              <a:t>по</a:t>
            </a:r>
            <a:r>
              <a:rPr lang="en-US" sz="3300" dirty="0">
                <a:solidFill>
                  <a:schemeClr val="bg1"/>
                </a:solidFill>
                <a:ea typeface="+mj-lt"/>
                <a:cs typeface="+mj-lt"/>
              </a:rPr>
              <a:t> </a:t>
            </a:r>
            <a:r>
              <a:rPr lang="en-US" sz="3300" dirty="0" err="1">
                <a:solidFill>
                  <a:schemeClr val="bg1"/>
                </a:solidFill>
                <a:ea typeface="+mj-lt"/>
                <a:cs typeface="+mj-lt"/>
              </a:rPr>
              <a:t>Грэнджеру</a:t>
            </a:r>
            <a:endParaRPr lang="ru-RU" dirty="0" err="1">
              <a:solidFill>
                <a:schemeClr val="bg1"/>
              </a:solidFill>
            </a:endParaRPr>
          </a:p>
        </p:txBody>
      </p:sp>
    </p:spTree>
    <p:extLst>
      <p:ext uri="{BB962C8B-B14F-4D97-AF65-F5344CB8AC3E}">
        <p14:creationId xmlns:p14="http://schemas.microsoft.com/office/powerpoint/2010/main" val="104253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E7640-A2C7-8BE8-41B8-B1A386A42150}"/>
              </a:ext>
            </a:extLst>
          </p:cNvPr>
          <p:cNvSpPr>
            <a:spLocks noGrp="1"/>
          </p:cNvSpPr>
          <p:nvPr>
            <p:ph type="title"/>
          </p:nvPr>
        </p:nvSpPr>
        <p:spPr/>
        <p:txBody>
          <a:bodyPr/>
          <a:lstStyle/>
          <a:p>
            <a:r>
              <a:rPr lang="ru-RU" dirty="0">
                <a:latin typeface="Corbel"/>
              </a:rPr>
              <a:t>Причинность по </a:t>
            </a:r>
            <a:r>
              <a:rPr lang="ru-RU" dirty="0" err="1">
                <a:latin typeface="Corbel"/>
              </a:rPr>
              <a:t>гренджеру</a:t>
            </a:r>
            <a:endParaRPr lang="ru-RU" dirty="0" err="1"/>
          </a:p>
        </p:txBody>
      </p:sp>
      <p:sp>
        <p:nvSpPr>
          <p:cNvPr id="6" name="TextBox 5">
            <a:extLst>
              <a:ext uri="{FF2B5EF4-FFF2-40B4-BE49-F238E27FC236}">
                <a16:creationId xmlns:a16="http://schemas.microsoft.com/office/drawing/2014/main" id="{9574E451-A958-B76D-CC63-C9A2E3B020C7}"/>
              </a:ext>
            </a:extLst>
          </p:cNvPr>
          <p:cNvSpPr txBox="1"/>
          <p:nvPr/>
        </p:nvSpPr>
        <p:spPr>
          <a:xfrm>
            <a:off x="576243" y="2104779"/>
            <a:ext cx="11032164" cy="3970318"/>
          </a:xfrm>
          <a:prstGeom prst="rect">
            <a:avLst/>
          </a:prstGeom>
          <a:noFill/>
        </p:spPr>
        <p:txBody>
          <a:bodyPr wrap="square" lIns="91440" tIns="45720" rIns="91440" bIns="45720" anchor="t">
            <a:spAutoFit/>
          </a:bodyPr>
          <a:lstStyle/>
          <a:p>
            <a:r>
              <a:rPr lang="ru-RU" dirty="0">
                <a:latin typeface="Corbel"/>
                <a:ea typeface="+mn-lt"/>
                <a:cs typeface="+mn-lt"/>
              </a:rPr>
              <a:t>Причинность по </a:t>
            </a:r>
            <a:r>
              <a:rPr lang="ru-RU" dirty="0" err="1">
                <a:latin typeface="Corbel"/>
                <a:ea typeface="+mn-lt"/>
                <a:cs typeface="+mn-lt"/>
              </a:rPr>
              <a:t>Грэнджеру</a:t>
            </a:r>
            <a:r>
              <a:rPr lang="ru-RU" dirty="0">
                <a:latin typeface="Corbel"/>
                <a:ea typeface="+mn-lt"/>
                <a:cs typeface="+mn-lt"/>
              </a:rPr>
              <a:t> (англ. </a:t>
            </a:r>
            <a:r>
              <a:rPr lang="ru-RU" dirty="0" err="1">
                <a:latin typeface="Corbel"/>
                <a:ea typeface="+mn-lt"/>
                <a:cs typeface="+mn-lt"/>
              </a:rPr>
              <a:t>Granger</a:t>
            </a:r>
            <a:r>
              <a:rPr lang="ru-RU" dirty="0">
                <a:latin typeface="Corbel"/>
                <a:ea typeface="+mn-lt"/>
                <a:cs typeface="+mn-lt"/>
              </a:rPr>
              <a:t> </a:t>
            </a:r>
            <a:r>
              <a:rPr lang="ru-RU" dirty="0" err="1">
                <a:latin typeface="Corbel"/>
                <a:ea typeface="+mn-lt"/>
                <a:cs typeface="+mn-lt"/>
              </a:rPr>
              <a:t>causality</a:t>
            </a:r>
            <a:r>
              <a:rPr lang="ru-RU" dirty="0">
                <a:latin typeface="Corbel"/>
                <a:ea typeface="+mn-lt"/>
                <a:cs typeface="+mn-lt"/>
              </a:rPr>
              <a:t>) — понятие, используемое в эконометрике (анализе временных рядов), формализующее понятие причинно-следственной связи между временными рядами. Причинность по </a:t>
            </a:r>
            <a:r>
              <a:rPr lang="ru-RU" dirty="0" err="1">
                <a:latin typeface="Corbel"/>
                <a:ea typeface="+mn-lt"/>
                <a:cs typeface="+mn-lt"/>
              </a:rPr>
              <a:t>Грэнджеру</a:t>
            </a:r>
            <a:r>
              <a:rPr lang="ru-RU" dirty="0">
                <a:latin typeface="Corbel"/>
                <a:ea typeface="+mn-lt"/>
                <a:cs typeface="+mn-lt"/>
              </a:rPr>
              <a:t> является необходимым, но не достаточным условием причинно-следственной связи.</a:t>
            </a:r>
          </a:p>
          <a:p>
            <a:endParaRPr lang="ru-RU" dirty="0">
              <a:latin typeface="Corbel"/>
              <a:ea typeface="+mn-lt"/>
              <a:cs typeface="+mn-lt"/>
            </a:endParaRPr>
          </a:p>
          <a:p>
            <a:r>
              <a:rPr lang="ru-RU" dirty="0">
                <a:latin typeface="Corbel"/>
                <a:ea typeface="+mn-lt"/>
                <a:cs typeface="+mn-lt"/>
              </a:rPr>
              <a:t>Тест </a:t>
            </a:r>
            <a:r>
              <a:rPr lang="ru-RU" dirty="0" err="1">
                <a:latin typeface="Corbel"/>
                <a:ea typeface="+mn-lt"/>
                <a:cs typeface="+mn-lt"/>
              </a:rPr>
              <a:t>Грэнджера</a:t>
            </a:r>
            <a:r>
              <a:rPr lang="ru-RU" dirty="0">
                <a:latin typeface="Corbel"/>
                <a:ea typeface="+mn-lt"/>
                <a:cs typeface="+mn-lt"/>
              </a:rPr>
              <a:t> на причинность (англ. Granger causality test) — процедура проверки причинности между временными рядами. </a:t>
            </a:r>
          </a:p>
          <a:p>
            <a:endParaRPr lang="ru-RU" dirty="0">
              <a:latin typeface="Corbel"/>
              <a:ea typeface="+mn-lt"/>
              <a:cs typeface="+mn-lt"/>
            </a:endParaRPr>
          </a:p>
          <a:p>
            <a:r>
              <a:rPr lang="ru-RU" dirty="0">
                <a:latin typeface="Corbel"/>
                <a:ea typeface="+mn-lt"/>
                <a:cs typeface="+mn-lt"/>
              </a:rPr>
              <a:t>Идея теста в том, что значения (изменения) временного ряда xt, являющегося причиной изменений временного ряда yt, должны предшествовать изменениям этого временного ряда, и кроме того, должны вносить значимый вклад в прогноз его значений. </a:t>
            </a:r>
          </a:p>
          <a:p>
            <a:endParaRPr lang="ru-RU" dirty="0">
              <a:latin typeface="Corbel"/>
              <a:ea typeface="+mn-lt"/>
              <a:cs typeface="+mn-lt"/>
            </a:endParaRPr>
          </a:p>
          <a:p>
            <a:r>
              <a:rPr lang="ru-RU" dirty="0">
                <a:latin typeface="Corbel"/>
                <a:ea typeface="+mn-lt"/>
                <a:cs typeface="+mn-lt"/>
              </a:rPr>
              <a:t>Если же каждая из переменных вносит значимый вклад в прогноз другой, то, возможно, существует некоторая другая переменная, которая влияет на оба.</a:t>
            </a:r>
            <a:endParaRPr lang="ru-RU" dirty="0">
              <a:latin typeface="Corbel"/>
            </a:endParaRPr>
          </a:p>
        </p:txBody>
      </p:sp>
    </p:spTree>
    <p:extLst>
      <p:ext uri="{BB962C8B-B14F-4D97-AF65-F5344CB8AC3E}">
        <p14:creationId xmlns:p14="http://schemas.microsoft.com/office/powerpoint/2010/main" val="30762227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E7640-A2C7-8BE8-41B8-B1A386A42150}"/>
              </a:ext>
            </a:extLst>
          </p:cNvPr>
          <p:cNvSpPr>
            <a:spLocks noGrp="1"/>
          </p:cNvSpPr>
          <p:nvPr>
            <p:ph type="title"/>
          </p:nvPr>
        </p:nvSpPr>
        <p:spPr/>
        <p:txBody>
          <a:bodyPr/>
          <a:lstStyle/>
          <a:p>
            <a:r>
              <a:rPr lang="ru-RU" dirty="0">
                <a:latin typeface="Corbel"/>
              </a:rPr>
              <a:t>Причинность по </a:t>
            </a:r>
            <a:r>
              <a:rPr lang="ru-RU" dirty="0" err="1">
                <a:latin typeface="Corbel"/>
              </a:rPr>
              <a:t>гренджеру</a:t>
            </a:r>
            <a:endParaRPr lang="ru-RU" dirty="0" err="1"/>
          </a:p>
        </p:txBody>
      </p:sp>
      <p:sp>
        <p:nvSpPr>
          <p:cNvPr id="6" name="TextBox 5">
            <a:extLst>
              <a:ext uri="{FF2B5EF4-FFF2-40B4-BE49-F238E27FC236}">
                <a16:creationId xmlns:a16="http://schemas.microsoft.com/office/drawing/2014/main" id="{9574E451-A958-B76D-CC63-C9A2E3B020C7}"/>
              </a:ext>
            </a:extLst>
          </p:cNvPr>
          <p:cNvSpPr txBox="1"/>
          <p:nvPr/>
        </p:nvSpPr>
        <p:spPr>
          <a:xfrm>
            <a:off x="576243" y="2104779"/>
            <a:ext cx="11032164" cy="4524315"/>
          </a:xfrm>
          <a:prstGeom prst="rect">
            <a:avLst/>
          </a:prstGeom>
          <a:noFill/>
        </p:spPr>
        <p:txBody>
          <a:bodyPr wrap="square" lIns="91440" tIns="45720" rIns="91440" bIns="45720" anchor="t">
            <a:spAutoFit/>
          </a:bodyPr>
          <a:lstStyle/>
          <a:p>
            <a:r>
              <a:rPr lang="ru-RU" dirty="0">
                <a:latin typeface="Corbel"/>
                <a:ea typeface="+mn-lt"/>
                <a:cs typeface="+mn-lt"/>
              </a:rPr>
              <a:t>В тесте </a:t>
            </a:r>
            <a:r>
              <a:rPr lang="ru-RU" dirty="0" err="1">
                <a:latin typeface="Corbel"/>
                <a:ea typeface="+mn-lt"/>
                <a:cs typeface="+mn-lt"/>
              </a:rPr>
              <a:t>Грэнджера</a:t>
            </a:r>
            <a:r>
              <a:rPr lang="ru-RU" dirty="0">
                <a:latin typeface="Corbel"/>
                <a:ea typeface="+mn-lt"/>
                <a:cs typeface="+mn-lt"/>
              </a:rPr>
              <a:t> последовательно проверяются две нулевые гипотезы: «x не является причиной y по </a:t>
            </a:r>
            <a:r>
              <a:rPr lang="ru-RU" dirty="0" err="1">
                <a:latin typeface="Corbel"/>
                <a:ea typeface="+mn-lt"/>
                <a:cs typeface="+mn-lt"/>
              </a:rPr>
              <a:t>Грэнджеру</a:t>
            </a:r>
            <a:r>
              <a:rPr lang="ru-RU" dirty="0">
                <a:latin typeface="Corbel"/>
                <a:ea typeface="+mn-lt"/>
                <a:cs typeface="+mn-lt"/>
              </a:rPr>
              <a:t>» и «у не является причиной x по </a:t>
            </a:r>
            <a:r>
              <a:rPr lang="ru-RU" dirty="0" err="1">
                <a:latin typeface="Corbel"/>
                <a:ea typeface="+mn-lt"/>
                <a:cs typeface="+mn-lt"/>
              </a:rPr>
              <a:t>Грэнджеру</a:t>
            </a:r>
            <a:r>
              <a:rPr lang="ru-RU" dirty="0">
                <a:latin typeface="Corbel"/>
                <a:ea typeface="+mn-lt"/>
                <a:cs typeface="+mn-lt"/>
              </a:rPr>
              <a:t>». Для проверки этих гипотез строятся две регрессии: в каждой регрессии зависимой переменной является одна из проверяемых на причинность переменных, а регрессорами выступают лаги обеих переменных (фактически это векторная авторегрессия).</a:t>
            </a:r>
          </a:p>
          <a:p>
            <a:endParaRPr lang="ru-RU" dirty="0">
              <a:latin typeface="Corbel"/>
            </a:endParaRPr>
          </a:p>
          <a:p>
            <a:endParaRPr lang="ru-RU" dirty="0">
              <a:latin typeface="Corbel"/>
            </a:endParaRPr>
          </a:p>
          <a:p>
            <a:endParaRPr lang="ru-RU" dirty="0">
              <a:latin typeface="Corbel"/>
            </a:endParaRPr>
          </a:p>
          <a:p>
            <a:endParaRPr lang="ru-RU" dirty="0">
              <a:latin typeface="Corbel"/>
            </a:endParaRPr>
          </a:p>
          <a:p>
            <a:r>
              <a:rPr lang="ru-RU" dirty="0">
                <a:latin typeface="Corbel"/>
                <a:ea typeface="+mn-lt"/>
                <a:cs typeface="+mn-lt"/>
              </a:rPr>
              <a:t>Для каждой регрессии нулевая гипотеза заключается в том, что коэффициенты при лагах второй переменной одновременно равны нулю.</a:t>
            </a:r>
          </a:p>
          <a:p>
            <a:endParaRPr lang="ru-RU" dirty="0">
              <a:latin typeface="Corbel"/>
              <a:ea typeface="+mn-lt"/>
              <a:cs typeface="+mn-lt"/>
            </a:endParaRPr>
          </a:p>
          <a:p>
            <a:endParaRPr lang="ru-RU" dirty="0">
              <a:latin typeface="Corbel"/>
              <a:ea typeface="+mn-lt"/>
              <a:cs typeface="+mn-lt"/>
            </a:endParaRPr>
          </a:p>
          <a:p>
            <a:endParaRPr lang="ru-RU" dirty="0">
              <a:latin typeface="Corbel"/>
              <a:ea typeface="+mn-lt"/>
              <a:cs typeface="+mn-lt"/>
            </a:endParaRPr>
          </a:p>
          <a:p>
            <a:r>
              <a:rPr lang="ru-RU" dirty="0">
                <a:latin typeface="Corbel"/>
                <a:ea typeface="+mn-lt"/>
                <a:cs typeface="+mn-lt"/>
              </a:rPr>
              <a:t>Данные гипотезы можно проверить, например, с помощью F-теста или LM-теста (Тест Бройша — Годфри). Необходимо отметить, что результаты теста могут зависеть от количества использованных лагов в регрессиях.</a:t>
            </a:r>
            <a:endParaRPr lang="ru-RU" dirty="0">
              <a:latin typeface="Corbel"/>
            </a:endParaRPr>
          </a:p>
        </p:txBody>
      </p:sp>
      <p:pic>
        <p:nvPicPr>
          <p:cNvPr id="3" name="Рисунок 2" descr="{\displaystyle y_{t}=a_{0}+a_{1}y_{t-1}+...+a_{p}y_{t-p}+b_{1}x_{t-1}+...+b_{p}x_{t-p}+\varepsilon _{t}}">
            <a:extLst>
              <a:ext uri="{FF2B5EF4-FFF2-40B4-BE49-F238E27FC236}">
                <a16:creationId xmlns:a16="http://schemas.microsoft.com/office/drawing/2014/main" id="{CB389FEE-2A4A-8421-B3D2-8AF1894752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44332" y="3426070"/>
            <a:ext cx="6732043" cy="344985"/>
          </a:xfrm>
          <a:prstGeom prst="rect">
            <a:avLst/>
          </a:prstGeom>
        </p:spPr>
      </p:pic>
      <p:pic>
        <p:nvPicPr>
          <p:cNvPr id="4" name="Рисунок 3" descr="{\displaystyle x_{t}=c_{0}+c_{1}x_{t-1}+...+c_{p}x_{t-p}+d_{1}y_{t-1}+...+d_{p}y_{t-p}+u_{t}}">
            <a:extLst>
              <a:ext uri="{FF2B5EF4-FFF2-40B4-BE49-F238E27FC236}">
                <a16:creationId xmlns:a16="http://schemas.microsoft.com/office/drawing/2014/main" id="{92DE4C17-53E2-20D4-80A1-F9441CDF7C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44326" y="3906050"/>
            <a:ext cx="6732056" cy="344582"/>
          </a:xfrm>
          <a:prstGeom prst="rect">
            <a:avLst/>
          </a:prstGeom>
        </p:spPr>
      </p:pic>
      <p:pic>
        <p:nvPicPr>
          <p:cNvPr id="5" name="Рисунок 4" descr="{\displaystyle H_{0}^{1}:~b_{1}=...=b_{p}=0}">
            <a:extLst>
              <a:ext uri="{FF2B5EF4-FFF2-40B4-BE49-F238E27FC236}">
                <a16:creationId xmlns:a16="http://schemas.microsoft.com/office/drawing/2014/main" id="{D2EF9B86-973E-95E7-E353-6E9E0910F87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43675" y="5102629"/>
            <a:ext cx="2832238" cy="397919"/>
          </a:xfrm>
          <a:prstGeom prst="rect">
            <a:avLst/>
          </a:prstGeom>
        </p:spPr>
      </p:pic>
      <p:pic>
        <p:nvPicPr>
          <p:cNvPr id="7" name="Рисунок 6" descr="{\displaystyle H_{0}^{2}:~d_{1}=...=d_{p}=0}">
            <a:extLst>
              <a:ext uri="{FF2B5EF4-FFF2-40B4-BE49-F238E27FC236}">
                <a16:creationId xmlns:a16="http://schemas.microsoft.com/office/drawing/2014/main" id="{7749B31D-BF8A-AF63-7006-E943407A680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92881" y="5102171"/>
            <a:ext cx="2995958" cy="398378"/>
          </a:xfrm>
          <a:prstGeom prst="rect">
            <a:avLst/>
          </a:prstGeom>
        </p:spPr>
      </p:pic>
    </p:spTree>
    <p:extLst>
      <p:ext uri="{BB962C8B-B14F-4D97-AF65-F5344CB8AC3E}">
        <p14:creationId xmlns:p14="http://schemas.microsoft.com/office/powerpoint/2010/main" val="25757795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50" name="Rectangle 49">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52" name="Rectangle 51">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54" name="Rectangle 53">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useBgFill="1">
        <p:nvSpPr>
          <p:cNvPr id="56" name="Rectangle 55">
            <a:extLst>
              <a:ext uri="{FF2B5EF4-FFF2-40B4-BE49-F238E27FC236}">
                <a16:creationId xmlns:a16="http://schemas.microsoft.com/office/drawing/2014/main" id="{202E9D7B-AC8A-4860-BD41-E04FC6559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8" name="Rectangle 57">
            <a:extLst>
              <a:ext uri="{FF2B5EF4-FFF2-40B4-BE49-F238E27FC236}">
                <a16:creationId xmlns:a16="http://schemas.microsoft.com/office/drawing/2014/main" id="{697B8C9C-91DF-4F8D-94A0-2C0C660301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54D43BDD-ED29-4BE9-AEA1-6D0AE5A061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6079" y="723899"/>
            <a:ext cx="5009388"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2" name="Title 1">
            <a:extLst>
              <a:ext uri="{FF2B5EF4-FFF2-40B4-BE49-F238E27FC236}">
                <a16:creationId xmlns:a16="http://schemas.microsoft.com/office/drawing/2014/main" id="{9EE5ECAB-C460-D8AA-F62D-1A416579EC2B}"/>
              </a:ext>
            </a:extLst>
          </p:cNvPr>
          <p:cNvSpPr>
            <a:spLocks noGrp="1"/>
          </p:cNvSpPr>
          <p:nvPr>
            <p:ph type="title"/>
          </p:nvPr>
        </p:nvSpPr>
        <p:spPr>
          <a:xfrm>
            <a:off x="7066788" y="1419225"/>
            <a:ext cx="4311063" cy="2085869"/>
          </a:xfrm>
        </p:spPr>
        <p:txBody>
          <a:bodyPr vert="horz" lIns="91440" tIns="45720" rIns="91440" bIns="45720" rtlCol="0" anchor="b">
            <a:normAutofit/>
          </a:bodyPr>
          <a:lstStyle/>
          <a:p>
            <a:r>
              <a:rPr lang="en-US" sz="3600">
                <a:solidFill>
                  <a:srgbClr val="FFFFFF"/>
                </a:solidFill>
              </a:rPr>
              <a:t>Посещаемость</a:t>
            </a:r>
          </a:p>
        </p:txBody>
      </p:sp>
      <p:grpSp>
        <p:nvGrpSpPr>
          <p:cNvPr id="62" name="Group 61">
            <a:extLst>
              <a:ext uri="{FF2B5EF4-FFF2-40B4-BE49-F238E27FC236}">
                <a16:creationId xmlns:a16="http://schemas.microsoft.com/office/drawing/2014/main" id="{D87A5CD2-E3CD-4870-957C-173AD2C873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63" name="Rectangle 62">
              <a:extLst>
                <a:ext uri="{FF2B5EF4-FFF2-40B4-BE49-F238E27FC236}">
                  <a16:creationId xmlns:a16="http://schemas.microsoft.com/office/drawing/2014/main" id="{00BF2A26-F7CA-4E8B-BC24-1AF436CD5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64" name="Rectangle 63">
              <a:extLst>
                <a:ext uri="{FF2B5EF4-FFF2-40B4-BE49-F238E27FC236}">
                  <a16:creationId xmlns:a16="http://schemas.microsoft.com/office/drawing/2014/main" id="{5B21A4B9-14CF-4CA1-9ECF-0DE52B2910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65" name="Rectangle 64">
              <a:extLst>
                <a:ext uri="{FF2B5EF4-FFF2-40B4-BE49-F238E27FC236}">
                  <a16:creationId xmlns:a16="http://schemas.microsoft.com/office/drawing/2014/main" id="{C6DADA72-F9FE-48F9-9DAD-B379AE2BC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grpSp>
    </p:spTree>
    <p:extLst>
      <p:ext uri="{BB962C8B-B14F-4D97-AF65-F5344CB8AC3E}">
        <p14:creationId xmlns:p14="http://schemas.microsoft.com/office/powerpoint/2010/main" val="319831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E7640-A2C7-8BE8-41B8-B1A386A42150}"/>
              </a:ext>
            </a:extLst>
          </p:cNvPr>
          <p:cNvSpPr>
            <a:spLocks noGrp="1"/>
          </p:cNvSpPr>
          <p:nvPr>
            <p:ph type="title"/>
          </p:nvPr>
        </p:nvSpPr>
        <p:spPr/>
        <p:txBody>
          <a:bodyPr/>
          <a:lstStyle/>
          <a:p>
            <a:r>
              <a:rPr lang="ru-RU" dirty="0">
                <a:latin typeface="Corbel"/>
              </a:rPr>
              <a:t>Причинность по </a:t>
            </a:r>
            <a:r>
              <a:rPr lang="ru-RU" dirty="0" err="1">
                <a:latin typeface="Corbel"/>
              </a:rPr>
              <a:t>гренджеру</a:t>
            </a:r>
            <a:endParaRPr lang="ru-RU" dirty="0" err="1"/>
          </a:p>
        </p:txBody>
      </p:sp>
      <p:sp>
        <p:nvSpPr>
          <p:cNvPr id="6" name="TextBox 5">
            <a:extLst>
              <a:ext uri="{FF2B5EF4-FFF2-40B4-BE49-F238E27FC236}">
                <a16:creationId xmlns:a16="http://schemas.microsoft.com/office/drawing/2014/main" id="{9574E451-A958-B76D-CC63-C9A2E3B020C7}"/>
              </a:ext>
            </a:extLst>
          </p:cNvPr>
          <p:cNvSpPr txBox="1"/>
          <p:nvPr/>
        </p:nvSpPr>
        <p:spPr>
          <a:xfrm>
            <a:off x="576243" y="2104779"/>
            <a:ext cx="11032164" cy="3970318"/>
          </a:xfrm>
          <a:prstGeom prst="rect">
            <a:avLst/>
          </a:prstGeom>
          <a:noFill/>
        </p:spPr>
        <p:txBody>
          <a:bodyPr wrap="square" lIns="91440" tIns="45720" rIns="91440" bIns="45720" anchor="t">
            <a:spAutoFit/>
          </a:bodyPr>
          <a:lstStyle/>
          <a:p>
            <a:r>
              <a:rPr lang="ru-RU" dirty="0">
                <a:latin typeface="Corbel"/>
                <a:ea typeface="+mn-lt"/>
                <a:cs typeface="+mn-lt"/>
              </a:rPr>
              <a:t>Ограничения:</a:t>
            </a:r>
            <a:endParaRPr lang="ru-RU" dirty="0">
              <a:latin typeface="Corbel" panose="020B0503020204020204" pitchFamily="34" charset="0"/>
              <a:ea typeface="+mn-lt"/>
              <a:cs typeface="+mn-lt"/>
            </a:endParaRPr>
          </a:p>
          <a:p>
            <a:endParaRPr lang="ru-RU" dirty="0">
              <a:latin typeface="Corbel"/>
            </a:endParaRPr>
          </a:p>
          <a:p>
            <a:pPr marL="285750" indent="-285750">
              <a:buFont typeface="Arial"/>
              <a:buChar char="•"/>
            </a:pPr>
            <a:r>
              <a:rPr lang="ru-RU" dirty="0">
                <a:latin typeface="Corbel"/>
                <a:ea typeface="+mn-lt"/>
                <a:cs typeface="+mn-lt"/>
              </a:rPr>
              <a:t>Причинность Грейнджера не дает никакого понимания взаимосвязи между переменными, поэтому она не является истинной причинностью, в отличие от анализа «причины и следствия».</a:t>
            </a:r>
          </a:p>
          <a:p>
            <a:pPr marL="285750" indent="-285750">
              <a:buFont typeface="Arial"/>
              <a:buChar char="•"/>
            </a:pPr>
            <a:r>
              <a:rPr lang="ru-RU" dirty="0">
                <a:latin typeface="Corbel"/>
                <a:ea typeface="+mn-lt"/>
                <a:cs typeface="+mn-lt"/>
              </a:rPr>
              <a:t>Причинность Грейнджера не позволяет прогнозировать, когда существует взаимозависимость между двумя или более переменными.</a:t>
            </a:r>
            <a:endParaRPr lang="ru-RU" dirty="0">
              <a:latin typeface="Corbel"/>
            </a:endParaRPr>
          </a:p>
          <a:p>
            <a:pPr marL="285750" indent="-285750">
              <a:buFont typeface="Arial"/>
              <a:buChar char="•"/>
            </a:pPr>
            <a:r>
              <a:rPr lang="ru-RU" dirty="0">
                <a:latin typeface="Corbel"/>
                <a:ea typeface="+mn-lt"/>
                <a:cs typeface="+mn-lt"/>
              </a:rPr>
              <a:t>Тест причинности Грейнджера не может быть выполнен на нестационарных данных.</a:t>
            </a:r>
          </a:p>
          <a:p>
            <a:pPr marL="285750" indent="-285750">
              <a:buFont typeface="Arial"/>
              <a:buChar char="•"/>
            </a:pPr>
            <a:endParaRPr lang="ru-RU" dirty="0">
              <a:latin typeface="Corbel"/>
            </a:endParaRPr>
          </a:p>
          <a:p>
            <a:pPr marL="285750" indent="-285750">
              <a:buFont typeface="Arial"/>
              <a:buChar char="•"/>
            </a:pPr>
            <a:endParaRPr lang="ru-RU" dirty="0">
              <a:latin typeface="Corbel"/>
            </a:endParaRPr>
          </a:p>
          <a:p>
            <a:endParaRPr lang="ru-RU" dirty="0">
              <a:latin typeface="Corbel"/>
            </a:endParaRPr>
          </a:p>
          <a:p>
            <a:r>
              <a:rPr lang="ru-RU" dirty="0">
                <a:latin typeface="Corbel"/>
                <a:ea typeface="+mn-lt"/>
                <a:cs typeface="+mn-lt"/>
              </a:rPr>
              <a:t>Причинность по Грейнджеру предполагает прогностическую связь.</a:t>
            </a:r>
          </a:p>
          <a:p>
            <a:endParaRPr lang="ru-RU" dirty="0">
              <a:latin typeface="Corbel"/>
              <a:ea typeface="+mn-lt"/>
              <a:cs typeface="+mn-lt"/>
            </a:endParaRPr>
          </a:p>
          <a:p>
            <a:r>
              <a:rPr lang="ru-RU" dirty="0">
                <a:latin typeface="Corbel"/>
                <a:ea typeface="+mn-lt"/>
                <a:cs typeface="+mn-lt"/>
              </a:rPr>
              <a:t> Чтобы сделать значимые выводы о причинно-следственных связях, следует учитывать как изменения значений переменных, так и внешние факторы.</a:t>
            </a:r>
            <a:endParaRPr lang="ru-RU" dirty="0">
              <a:latin typeface="Corbel"/>
            </a:endParaRPr>
          </a:p>
        </p:txBody>
      </p:sp>
    </p:spTree>
    <p:extLst>
      <p:ext uri="{BB962C8B-B14F-4D97-AF65-F5344CB8AC3E}">
        <p14:creationId xmlns:p14="http://schemas.microsoft.com/office/powerpoint/2010/main" val="482166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11" name="Rectangle 10">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13" name="Rectangle 12">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15" name="Rectangle 14">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useBgFill="1">
        <p:nvSpPr>
          <p:cNvPr id="17" name="Rectangle 16">
            <a:extLst>
              <a:ext uri="{FF2B5EF4-FFF2-40B4-BE49-F238E27FC236}">
                <a16:creationId xmlns:a16="http://schemas.microsoft.com/office/drawing/2014/main" id="{17C35B5F-59FB-4E4A-A4E6-85CC504D79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3CC5D21-4C23-96BD-B6F8-E32285971538}"/>
              </a:ext>
            </a:extLst>
          </p:cNvPr>
          <p:cNvPicPr>
            <a:picLocks noChangeAspect="1"/>
          </p:cNvPicPr>
          <p:nvPr/>
        </p:nvPicPr>
        <p:blipFill rotWithShape="1">
          <a:blip r:embed="rId2">
            <a:grayscl/>
          </a:blip>
          <a:srcRect l="-2136" t="-110" r="2059" b="18832"/>
          <a:stretch/>
        </p:blipFill>
        <p:spPr>
          <a:xfrm>
            <a:off x="-250882" y="10"/>
            <a:ext cx="12442904" cy="6862271"/>
          </a:xfrm>
          <a:prstGeom prst="rect">
            <a:avLst/>
          </a:prstGeom>
        </p:spPr>
      </p:pic>
      <p:grpSp>
        <p:nvGrpSpPr>
          <p:cNvPr id="19" name="Group 18">
            <a:extLst>
              <a:ext uri="{FF2B5EF4-FFF2-40B4-BE49-F238E27FC236}">
                <a16:creationId xmlns:a16="http://schemas.microsoft.com/office/drawing/2014/main" id="{266203B4-6411-4E9D-AAC1-D798EF7311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20" name="Rectangle 19">
              <a:extLst>
                <a:ext uri="{FF2B5EF4-FFF2-40B4-BE49-F238E27FC236}">
                  <a16:creationId xmlns:a16="http://schemas.microsoft.com/office/drawing/2014/main" id="{810D9114-A47D-47E3-9417-1858C7C688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21" name="Rectangle 20">
              <a:extLst>
                <a:ext uri="{FF2B5EF4-FFF2-40B4-BE49-F238E27FC236}">
                  <a16:creationId xmlns:a16="http://schemas.microsoft.com/office/drawing/2014/main" id="{4E6705EF-CBA4-4963-9FCA-08B2780142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grpSp>
      <p:sp>
        <p:nvSpPr>
          <p:cNvPr id="2" name="Title 1">
            <a:extLst>
              <a:ext uri="{FF2B5EF4-FFF2-40B4-BE49-F238E27FC236}">
                <a16:creationId xmlns:a16="http://schemas.microsoft.com/office/drawing/2014/main" id="{CCF49DD9-7C17-5447-5BB0-F5C1DE00595E}"/>
              </a:ext>
            </a:extLst>
          </p:cNvPr>
          <p:cNvSpPr>
            <a:spLocks noGrp="1"/>
          </p:cNvSpPr>
          <p:nvPr>
            <p:ph type="title"/>
          </p:nvPr>
        </p:nvSpPr>
        <p:spPr>
          <a:xfrm>
            <a:off x="584200" y="2142067"/>
            <a:ext cx="3412067" cy="2971801"/>
          </a:xfrm>
        </p:spPr>
        <p:txBody>
          <a:bodyPr vert="horz" lIns="91440" tIns="45720" rIns="91440" bIns="45720" rtlCol="0" anchor="b">
            <a:normAutofit fontScale="90000"/>
          </a:bodyPr>
          <a:lstStyle/>
          <a:p>
            <a:r>
              <a:rPr lang="en-US" sz="3300" dirty="0" err="1">
                <a:solidFill>
                  <a:schemeClr val="bg1"/>
                </a:solidFill>
                <a:latin typeface="Gill Sans MT"/>
              </a:rPr>
              <a:t>Стационарность</a:t>
            </a:r>
            <a:r>
              <a:rPr lang="en-US" sz="3300" dirty="0">
                <a:solidFill>
                  <a:schemeClr val="bg1"/>
                </a:solidFill>
                <a:latin typeface="Gill Sans MT"/>
              </a:rPr>
              <a:t> </a:t>
            </a:r>
            <a:r>
              <a:rPr lang="en-US" sz="3300" dirty="0" err="1">
                <a:solidFill>
                  <a:schemeClr val="bg1"/>
                </a:solidFill>
                <a:latin typeface="Gill Sans MT"/>
              </a:rPr>
              <a:t>мультивариативных</a:t>
            </a:r>
            <a:r>
              <a:rPr lang="en-US" sz="3300" dirty="0">
                <a:solidFill>
                  <a:schemeClr val="bg1"/>
                </a:solidFill>
                <a:latin typeface="Gill Sans MT"/>
              </a:rPr>
              <a:t> </a:t>
            </a:r>
            <a:r>
              <a:rPr lang="en-US" sz="3300" dirty="0" err="1">
                <a:solidFill>
                  <a:schemeClr val="bg1"/>
                </a:solidFill>
                <a:latin typeface="Gill Sans MT"/>
              </a:rPr>
              <a:t>временных</a:t>
            </a:r>
            <a:r>
              <a:rPr lang="en-US" sz="3300" dirty="0">
                <a:solidFill>
                  <a:schemeClr val="bg1"/>
                </a:solidFill>
                <a:latin typeface="Gill Sans MT"/>
              </a:rPr>
              <a:t> </a:t>
            </a:r>
            <a:r>
              <a:rPr lang="en-US" sz="3300" dirty="0" err="1">
                <a:solidFill>
                  <a:schemeClr val="bg1"/>
                </a:solidFill>
                <a:latin typeface="Gill Sans MT"/>
              </a:rPr>
              <a:t>рядов</a:t>
            </a:r>
            <a:r>
              <a:rPr lang="en-US" sz="3300" dirty="0">
                <a:solidFill>
                  <a:schemeClr val="bg1"/>
                </a:solidFill>
                <a:latin typeface="Gill Sans MT"/>
              </a:rPr>
              <a:t>. </a:t>
            </a:r>
            <a:r>
              <a:rPr lang="en-US" sz="3300" dirty="0" err="1">
                <a:solidFill>
                  <a:schemeClr val="bg1"/>
                </a:solidFill>
                <a:latin typeface="Gill Sans MT"/>
              </a:rPr>
              <a:t>Коинтеграция</a:t>
            </a:r>
          </a:p>
        </p:txBody>
      </p:sp>
    </p:spTree>
    <p:extLst>
      <p:ext uri="{BB962C8B-B14F-4D97-AF65-F5344CB8AC3E}">
        <p14:creationId xmlns:p14="http://schemas.microsoft.com/office/powerpoint/2010/main" val="791333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E7640-A2C7-8BE8-41B8-B1A386A42150}"/>
              </a:ext>
            </a:extLst>
          </p:cNvPr>
          <p:cNvSpPr>
            <a:spLocks noGrp="1"/>
          </p:cNvSpPr>
          <p:nvPr>
            <p:ph type="title"/>
          </p:nvPr>
        </p:nvSpPr>
        <p:spPr/>
        <p:txBody>
          <a:bodyPr/>
          <a:lstStyle/>
          <a:p>
            <a:r>
              <a:rPr lang="ru-RU" dirty="0">
                <a:latin typeface="Corbel"/>
                <a:ea typeface="+mj-lt"/>
                <a:cs typeface="+mj-lt"/>
              </a:rPr>
              <a:t>СТАЦИОНАРНОСТЬ МУЛЬТИВАРИАТИВНЫХ ВРЕМЕННЫХ РЯДОВ </a:t>
            </a:r>
            <a:endParaRPr lang="ru-RU"/>
          </a:p>
        </p:txBody>
      </p:sp>
      <p:sp>
        <p:nvSpPr>
          <p:cNvPr id="4" name="TextBox 3">
            <a:extLst>
              <a:ext uri="{FF2B5EF4-FFF2-40B4-BE49-F238E27FC236}">
                <a16:creationId xmlns:a16="http://schemas.microsoft.com/office/drawing/2014/main" id="{30C0F069-E691-6B35-D489-42A0C2B38015}"/>
              </a:ext>
            </a:extLst>
          </p:cNvPr>
          <p:cNvSpPr txBox="1"/>
          <p:nvPr/>
        </p:nvSpPr>
        <p:spPr>
          <a:xfrm>
            <a:off x="576243" y="2104779"/>
            <a:ext cx="11032164" cy="3416320"/>
          </a:xfrm>
          <a:prstGeom prst="rect">
            <a:avLst/>
          </a:prstGeom>
          <a:noFill/>
        </p:spPr>
        <p:txBody>
          <a:bodyPr wrap="square" lIns="91440" tIns="45720" rIns="91440" bIns="45720" anchor="t">
            <a:spAutoFit/>
          </a:bodyPr>
          <a:lstStyle/>
          <a:p>
            <a:r>
              <a:rPr lang="ru-RU" dirty="0">
                <a:latin typeface="Corbel"/>
                <a:ea typeface="+mn-lt"/>
                <a:cs typeface="+mn-lt"/>
              </a:rPr>
              <a:t>Работая с одномерными временными рядами, мы знаем, что на стационарном временном ряду лучше осуществляются предсказания. Вспомним, для данного одномерного временного ряда:</a:t>
            </a:r>
            <a:endParaRPr lang="ru-RU" dirty="0"/>
          </a:p>
          <a:p>
            <a:pPr algn="ctr"/>
            <a:endParaRPr lang="ru-RU" dirty="0">
              <a:latin typeface="Corbel"/>
              <a:ea typeface="+mn-lt"/>
              <a:cs typeface="+mn-lt"/>
            </a:endParaRPr>
          </a:p>
          <a:p>
            <a:pPr algn="ctr"/>
            <a:r>
              <a:rPr lang="ru-RU" dirty="0">
                <a:latin typeface="Corbel"/>
                <a:ea typeface="+mn-lt"/>
                <a:cs typeface="+mn-lt"/>
              </a:rPr>
              <a:t>y(t) = c*y(t-1) + ε(t)</a:t>
            </a:r>
            <a:endParaRPr lang="ru-RU" dirty="0">
              <a:latin typeface="Corbel"/>
            </a:endParaRPr>
          </a:p>
          <a:p>
            <a:endParaRPr lang="ru-RU" dirty="0">
              <a:latin typeface="Corbel"/>
              <a:ea typeface="+mn-lt"/>
              <a:cs typeface="+mn-lt"/>
            </a:endParaRPr>
          </a:p>
          <a:p>
            <a:r>
              <a:rPr lang="ru-RU" dirty="0">
                <a:latin typeface="Corbel"/>
                <a:ea typeface="+mn-lt"/>
                <a:cs typeface="+mn-lt"/>
              </a:rPr>
              <a:t>Ряд называется стационарным, если значение |c| &lt; 1. Теперь вспомним уравнение нашего процесса VAR:</a:t>
            </a:r>
          </a:p>
          <a:p>
            <a:endParaRPr lang="ru-RU" dirty="0">
              <a:latin typeface="Corbel"/>
              <a:ea typeface="+mn-lt"/>
              <a:cs typeface="+mn-lt"/>
            </a:endParaRPr>
          </a:p>
          <a:p>
            <a:endParaRPr lang="ru-RU" dirty="0">
              <a:latin typeface="Corbel"/>
            </a:endParaRPr>
          </a:p>
          <a:p>
            <a:r>
              <a:rPr lang="ru-RU" dirty="0">
                <a:latin typeface="Corbel"/>
              </a:rPr>
              <a:t>Где I - </a:t>
            </a:r>
            <a:r>
              <a:rPr lang="ru-RU" dirty="0">
                <a:latin typeface="Corbel"/>
                <a:ea typeface="+mn-lt"/>
                <a:cs typeface="+mn-lt"/>
              </a:rPr>
              <a:t>единичная матрица</a:t>
            </a:r>
            <a:r>
              <a:rPr lang="ru-RU" dirty="0">
                <a:latin typeface="Corbel"/>
              </a:rPr>
              <a:t>.</a:t>
            </a:r>
          </a:p>
          <a:p>
            <a:endParaRPr lang="ru-RU" dirty="0">
              <a:latin typeface="Corbel"/>
              <a:ea typeface="+mn-lt"/>
              <a:cs typeface="+mn-lt"/>
            </a:endParaRPr>
          </a:p>
          <a:p>
            <a:r>
              <a:rPr lang="ru-RU" dirty="0">
                <a:latin typeface="Corbel"/>
                <a:ea typeface="+mn-lt"/>
                <a:cs typeface="+mn-lt"/>
              </a:rPr>
              <a:t>Представив уравнение через лаговые операторы, имеем:</a:t>
            </a:r>
            <a:endParaRPr lang="ru-RU" dirty="0">
              <a:latin typeface="Corbel"/>
            </a:endParaRPr>
          </a:p>
          <a:p>
            <a:endParaRPr lang="ru-RU" dirty="0">
              <a:latin typeface="Corbel"/>
            </a:endParaRPr>
          </a:p>
        </p:txBody>
      </p:sp>
      <p:pic>
        <p:nvPicPr>
          <p:cNvPr id="5" name="Рисунок 4" descr="multivariate time series, vector auto regression | VAR">
            <a:extLst>
              <a:ext uri="{FF2B5EF4-FFF2-40B4-BE49-F238E27FC236}">
                <a16:creationId xmlns:a16="http://schemas.microsoft.com/office/drawing/2014/main" id="{189AB604-F83C-17D6-9EB4-6F089DCC5D7B}"/>
              </a:ext>
            </a:extLst>
          </p:cNvPr>
          <p:cNvPicPr>
            <a:picLocks noChangeAspect="1"/>
          </p:cNvPicPr>
          <p:nvPr/>
        </p:nvPicPr>
        <p:blipFill>
          <a:blip r:embed="rId2"/>
          <a:stretch>
            <a:fillRect/>
          </a:stretch>
        </p:blipFill>
        <p:spPr>
          <a:xfrm>
            <a:off x="2852338" y="3986799"/>
            <a:ext cx="6487324" cy="248476"/>
          </a:xfrm>
          <a:prstGeom prst="rect">
            <a:avLst/>
          </a:prstGeom>
        </p:spPr>
      </p:pic>
      <p:pic>
        <p:nvPicPr>
          <p:cNvPr id="7" name="Рисунок 6" descr="multivariate time series, vector auto regression | VAR">
            <a:extLst>
              <a:ext uri="{FF2B5EF4-FFF2-40B4-BE49-F238E27FC236}">
                <a16:creationId xmlns:a16="http://schemas.microsoft.com/office/drawing/2014/main" id="{6ED2635D-3B80-7EE1-E564-31D6F2D25338}"/>
              </a:ext>
            </a:extLst>
          </p:cNvPr>
          <p:cNvPicPr>
            <a:picLocks noChangeAspect="1"/>
          </p:cNvPicPr>
          <p:nvPr/>
        </p:nvPicPr>
        <p:blipFill>
          <a:blip r:embed="rId3"/>
          <a:stretch>
            <a:fillRect/>
          </a:stretch>
        </p:blipFill>
        <p:spPr>
          <a:xfrm>
            <a:off x="3266253" y="5451636"/>
            <a:ext cx="5659494" cy="250701"/>
          </a:xfrm>
          <a:prstGeom prst="rect">
            <a:avLst/>
          </a:prstGeom>
        </p:spPr>
      </p:pic>
    </p:spTree>
    <p:extLst>
      <p:ext uri="{BB962C8B-B14F-4D97-AF65-F5344CB8AC3E}">
        <p14:creationId xmlns:p14="http://schemas.microsoft.com/office/powerpoint/2010/main" val="32172229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E7640-A2C7-8BE8-41B8-B1A386A42150}"/>
              </a:ext>
            </a:extLst>
          </p:cNvPr>
          <p:cNvSpPr>
            <a:spLocks noGrp="1"/>
          </p:cNvSpPr>
          <p:nvPr>
            <p:ph type="title"/>
          </p:nvPr>
        </p:nvSpPr>
        <p:spPr/>
        <p:txBody>
          <a:bodyPr/>
          <a:lstStyle/>
          <a:p>
            <a:r>
              <a:rPr lang="ru-RU" dirty="0">
                <a:latin typeface="Corbel"/>
                <a:ea typeface="+mj-lt"/>
                <a:cs typeface="+mj-lt"/>
              </a:rPr>
              <a:t>СТАЦИОНАРНОСТЬ МУЛЬТИВАРИАТИВНЫХ ВРЕМЕННЫХ РЯДОВ </a:t>
            </a:r>
            <a:endParaRPr lang="ru-RU"/>
          </a:p>
        </p:txBody>
      </p:sp>
      <p:sp>
        <p:nvSpPr>
          <p:cNvPr id="6" name="TextBox 5">
            <a:extLst>
              <a:ext uri="{FF2B5EF4-FFF2-40B4-BE49-F238E27FC236}">
                <a16:creationId xmlns:a16="http://schemas.microsoft.com/office/drawing/2014/main" id="{DD0D1745-60B6-A6BB-AB8C-E30FAAD75021}"/>
              </a:ext>
            </a:extLst>
          </p:cNvPr>
          <p:cNvSpPr txBox="1"/>
          <p:nvPr/>
        </p:nvSpPr>
        <p:spPr>
          <a:xfrm>
            <a:off x="576243" y="2104779"/>
            <a:ext cx="11032164" cy="4524315"/>
          </a:xfrm>
          <a:prstGeom prst="rect">
            <a:avLst/>
          </a:prstGeom>
          <a:noFill/>
        </p:spPr>
        <p:txBody>
          <a:bodyPr wrap="square" lIns="91440" tIns="45720" rIns="91440" bIns="45720" anchor="t">
            <a:spAutoFit/>
          </a:bodyPr>
          <a:lstStyle/>
          <a:p>
            <a:r>
              <a:rPr lang="ru-RU" dirty="0">
                <a:latin typeface="Corbel"/>
              </a:rPr>
              <a:t>Перенесем все y(t) в левую часть равенства:</a:t>
            </a:r>
          </a:p>
          <a:p>
            <a:endParaRPr lang="ru-RU" dirty="0">
              <a:latin typeface="Corbel"/>
            </a:endParaRPr>
          </a:p>
          <a:p>
            <a:endParaRPr lang="ru-RU" dirty="0">
              <a:latin typeface="Corbel"/>
            </a:endParaRPr>
          </a:p>
          <a:p>
            <a:endParaRPr lang="ru-RU" dirty="0">
              <a:latin typeface="Corbel"/>
            </a:endParaRPr>
          </a:p>
          <a:p>
            <a:endParaRPr lang="ru-RU" dirty="0">
              <a:latin typeface="Corbel"/>
            </a:endParaRPr>
          </a:p>
          <a:p>
            <a:endParaRPr lang="ru-RU" dirty="0">
              <a:latin typeface="Corbel"/>
            </a:endParaRPr>
          </a:p>
          <a:p>
            <a:r>
              <a:rPr lang="ru-RU" b="1" dirty="0">
                <a:latin typeface="Corbel"/>
                <a:ea typeface="+mn-lt"/>
                <a:cs typeface="+mn-lt"/>
              </a:rPr>
              <a:t>Коэффициент при y(t) называется полиномом с запаздыванием (лаговым полиномом)</a:t>
            </a:r>
            <a:r>
              <a:rPr lang="ru-RU" dirty="0">
                <a:latin typeface="Corbel"/>
                <a:ea typeface="+mn-lt"/>
                <a:cs typeface="+mn-lt"/>
              </a:rPr>
              <a:t>. Представим это как Φ(L):</a:t>
            </a:r>
          </a:p>
          <a:p>
            <a:endParaRPr lang="ru-RU" dirty="0">
              <a:latin typeface="Corbel"/>
            </a:endParaRPr>
          </a:p>
          <a:p>
            <a:endParaRPr lang="ru-RU" dirty="0">
              <a:latin typeface="Corbel"/>
            </a:endParaRPr>
          </a:p>
          <a:p>
            <a:endParaRPr lang="ru-RU" dirty="0">
              <a:latin typeface="Corbel"/>
            </a:endParaRPr>
          </a:p>
          <a:p>
            <a:endParaRPr lang="ru-RU" dirty="0">
              <a:latin typeface="Corbel"/>
            </a:endParaRPr>
          </a:p>
          <a:p>
            <a:r>
              <a:rPr lang="ru-RU" dirty="0">
                <a:latin typeface="Corbel"/>
                <a:ea typeface="+mn-lt"/>
                <a:cs typeface="+mn-lt"/>
              </a:rPr>
              <a:t>Чтобы ряд был стационарным, собственные значения |Φ(L)-1| должно быть меньше 1 по модулю.</a:t>
            </a:r>
          </a:p>
          <a:p>
            <a:endParaRPr lang="ru-RU" dirty="0">
              <a:latin typeface="Corbel"/>
              <a:ea typeface="+mn-lt"/>
              <a:cs typeface="+mn-lt"/>
            </a:endParaRPr>
          </a:p>
          <a:p>
            <a:r>
              <a:rPr lang="ru-RU" dirty="0">
                <a:latin typeface="Corbel"/>
                <a:ea typeface="+mn-lt"/>
                <a:cs typeface="+mn-lt"/>
              </a:rPr>
              <a:t>Подобно расширенному тесту Дики-Фуллера для одномерных рядов, у нас есть </a:t>
            </a:r>
            <a:r>
              <a:rPr lang="ru-RU" b="1" dirty="0">
                <a:latin typeface="Corbel"/>
                <a:ea typeface="+mn-lt"/>
                <a:cs typeface="+mn-lt"/>
              </a:rPr>
              <a:t>тест Йохансена</a:t>
            </a:r>
            <a:r>
              <a:rPr lang="ru-RU" dirty="0">
                <a:latin typeface="Corbel"/>
                <a:ea typeface="+mn-lt"/>
                <a:cs typeface="+mn-lt"/>
              </a:rPr>
              <a:t> для проверки стационарности любых данных многомерных временных рядов.</a:t>
            </a:r>
            <a:endParaRPr lang="ru-RU">
              <a:latin typeface="Corbel"/>
            </a:endParaRPr>
          </a:p>
        </p:txBody>
      </p:sp>
      <p:pic>
        <p:nvPicPr>
          <p:cNvPr id="8" name="Рисунок 7" descr="vector auto regression | VAR">
            <a:extLst>
              <a:ext uri="{FF2B5EF4-FFF2-40B4-BE49-F238E27FC236}">
                <a16:creationId xmlns:a16="http://schemas.microsoft.com/office/drawing/2014/main" id="{2FF871BB-122E-4067-BED7-038A94763808}"/>
              </a:ext>
            </a:extLst>
          </p:cNvPr>
          <p:cNvPicPr>
            <a:picLocks noChangeAspect="1"/>
          </p:cNvPicPr>
          <p:nvPr/>
        </p:nvPicPr>
        <p:blipFill>
          <a:blip r:embed="rId2"/>
          <a:stretch>
            <a:fillRect/>
          </a:stretch>
        </p:blipFill>
        <p:spPr>
          <a:xfrm>
            <a:off x="3274745" y="2592953"/>
            <a:ext cx="5623926" cy="268897"/>
          </a:xfrm>
          <a:prstGeom prst="rect">
            <a:avLst/>
          </a:prstGeom>
        </p:spPr>
      </p:pic>
      <p:pic>
        <p:nvPicPr>
          <p:cNvPr id="9" name="Рисунок 8" descr="vector auto regression | VAR">
            <a:extLst>
              <a:ext uri="{FF2B5EF4-FFF2-40B4-BE49-F238E27FC236}">
                <a16:creationId xmlns:a16="http://schemas.microsoft.com/office/drawing/2014/main" id="{DA8BCFDC-C2BC-E92A-7527-8243894DD5DC}"/>
              </a:ext>
            </a:extLst>
          </p:cNvPr>
          <p:cNvPicPr>
            <a:picLocks noChangeAspect="1"/>
          </p:cNvPicPr>
          <p:nvPr/>
        </p:nvPicPr>
        <p:blipFill>
          <a:blip r:embed="rId3"/>
          <a:stretch>
            <a:fillRect/>
          </a:stretch>
        </p:blipFill>
        <p:spPr>
          <a:xfrm>
            <a:off x="3767257" y="3108398"/>
            <a:ext cx="4648194" cy="260204"/>
          </a:xfrm>
          <a:prstGeom prst="rect">
            <a:avLst/>
          </a:prstGeom>
        </p:spPr>
      </p:pic>
      <p:pic>
        <p:nvPicPr>
          <p:cNvPr id="10" name="Рисунок 9" descr="vector auto regression | VAR, lag polynomial">
            <a:extLst>
              <a:ext uri="{FF2B5EF4-FFF2-40B4-BE49-F238E27FC236}">
                <a16:creationId xmlns:a16="http://schemas.microsoft.com/office/drawing/2014/main" id="{72E961F1-4B40-9F13-C702-C8D8FCCA7371}"/>
              </a:ext>
            </a:extLst>
          </p:cNvPr>
          <p:cNvPicPr>
            <a:picLocks noChangeAspect="1"/>
          </p:cNvPicPr>
          <p:nvPr/>
        </p:nvPicPr>
        <p:blipFill>
          <a:blip r:embed="rId4"/>
          <a:stretch>
            <a:fillRect/>
          </a:stretch>
        </p:blipFill>
        <p:spPr>
          <a:xfrm>
            <a:off x="5258148" y="4549233"/>
            <a:ext cx="1684531" cy="227206"/>
          </a:xfrm>
          <a:prstGeom prst="rect">
            <a:avLst/>
          </a:prstGeom>
        </p:spPr>
      </p:pic>
      <p:pic>
        <p:nvPicPr>
          <p:cNvPr id="11" name="Рисунок 10" descr="vector auto regression | VAR, lag polynomial">
            <a:extLst>
              <a:ext uri="{FF2B5EF4-FFF2-40B4-BE49-F238E27FC236}">
                <a16:creationId xmlns:a16="http://schemas.microsoft.com/office/drawing/2014/main" id="{5D93AB97-ECA6-D42E-840D-AD4B7F00D112}"/>
              </a:ext>
            </a:extLst>
          </p:cNvPr>
          <p:cNvPicPr>
            <a:picLocks noChangeAspect="1"/>
          </p:cNvPicPr>
          <p:nvPr/>
        </p:nvPicPr>
        <p:blipFill>
          <a:blip r:embed="rId5"/>
          <a:stretch>
            <a:fillRect/>
          </a:stretch>
        </p:blipFill>
        <p:spPr>
          <a:xfrm>
            <a:off x="5053477" y="4952071"/>
            <a:ext cx="2091551" cy="255549"/>
          </a:xfrm>
          <a:prstGeom prst="rect">
            <a:avLst/>
          </a:prstGeom>
        </p:spPr>
      </p:pic>
    </p:spTree>
    <p:extLst>
      <p:ext uri="{BB962C8B-B14F-4D97-AF65-F5344CB8AC3E}">
        <p14:creationId xmlns:p14="http://schemas.microsoft.com/office/powerpoint/2010/main" val="36629481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E7640-A2C7-8BE8-41B8-B1A386A42150}"/>
              </a:ext>
            </a:extLst>
          </p:cNvPr>
          <p:cNvSpPr>
            <a:spLocks noGrp="1"/>
          </p:cNvSpPr>
          <p:nvPr>
            <p:ph type="title"/>
          </p:nvPr>
        </p:nvSpPr>
        <p:spPr/>
        <p:txBody>
          <a:bodyPr/>
          <a:lstStyle/>
          <a:p>
            <a:r>
              <a:rPr lang="ru-RU" dirty="0" err="1">
                <a:latin typeface="Corbel"/>
              </a:rPr>
              <a:t>коинтеграция</a:t>
            </a:r>
          </a:p>
        </p:txBody>
      </p:sp>
      <p:sp>
        <p:nvSpPr>
          <p:cNvPr id="6" name="TextBox 5">
            <a:extLst>
              <a:ext uri="{FF2B5EF4-FFF2-40B4-BE49-F238E27FC236}">
                <a16:creationId xmlns:a16="http://schemas.microsoft.com/office/drawing/2014/main" id="{9574E451-A958-B76D-CC63-C9A2E3B020C7}"/>
              </a:ext>
            </a:extLst>
          </p:cNvPr>
          <p:cNvSpPr txBox="1"/>
          <p:nvPr/>
        </p:nvSpPr>
        <p:spPr>
          <a:xfrm>
            <a:off x="576243" y="2104779"/>
            <a:ext cx="11032164" cy="3970318"/>
          </a:xfrm>
          <a:prstGeom prst="rect">
            <a:avLst/>
          </a:prstGeom>
          <a:noFill/>
        </p:spPr>
        <p:txBody>
          <a:bodyPr wrap="square" lIns="91440" tIns="45720" rIns="91440" bIns="45720" anchor="t">
            <a:spAutoFit/>
          </a:bodyPr>
          <a:lstStyle/>
          <a:p>
            <a:r>
              <a:rPr lang="ru-RU" dirty="0">
                <a:latin typeface="Corbel"/>
                <a:ea typeface="+mn-lt"/>
                <a:cs typeface="+mn-lt"/>
              </a:rPr>
              <a:t>Коинтеграция — свойство нескольких нестационарных (интегрированных) временных рядов, заключающееся в существовании некоторой их стационарной линейной комбинации.</a:t>
            </a:r>
          </a:p>
          <a:p>
            <a:endParaRPr lang="ru-RU" dirty="0">
              <a:latin typeface="Corbel"/>
              <a:ea typeface="+mn-lt"/>
              <a:cs typeface="+mn-lt"/>
            </a:endParaRPr>
          </a:p>
          <a:p>
            <a:r>
              <a:rPr lang="ru-RU" dirty="0">
                <a:latin typeface="Corbel"/>
                <a:ea typeface="+mn-lt"/>
                <a:cs typeface="+mn-lt"/>
              </a:rPr>
              <a:t>То есть коинтеграция -  возможность получения стационарного ряда через линейную комбинацию двух (или более) нестационарных интегрированных рядов</a:t>
            </a:r>
            <a:endParaRPr lang="ru-RU" dirty="0">
              <a:latin typeface="Corbel"/>
            </a:endParaRPr>
          </a:p>
          <a:p>
            <a:endParaRPr lang="ru-RU" dirty="0">
              <a:latin typeface="Corbel"/>
              <a:ea typeface="+mn-lt"/>
              <a:cs typeface="+mn-lt"/>
            </a:endParaRPr>
          </a:p>
          <a:p>
            <a:r>
              <a:rPr lang="ru-RU" dirty="0" err="1">
                <a:latin typeface="Corbel"/>
                <a:ea typeface="+mn-lt"/>
                <a:cs typeface="+mn-lt"/>
              </a:rPr>
              <a:t>Коинтегрированность</a:t>
            </a:r>
            <a:r>
              <a:rPr lang="ru-RU" dirty="0">
                <a:latin typeface="Corbel"/>
                <a:ea typeface="+mn-lt"/>
                <a:cs typeface="+mn-lt"/>
              </a:rPr>
              <a:t> является важным свойством многих экономических переменных, которое означает, что несмотря на случайный (слабо предсказуемый) характер изменения отдельных экономических переменных, существует долгосрочная зависимость между ними, которая приводит к некоторому совместному, взаимосвязанному изменению.</a:t>
            </a:r>
          </a:p>
          <a:p>
            <a:endParaRPr lang="ru-RU" dirty="0">
              <a:latin typeface="Corbel"/>
              <a:ea typeface="+mn-lt"/>
              <a:cs typeface="+mn-lt"/>
            </a:endParaRPr>
          </a:p>
          <a:p>
            <a:r>
              <a:rPr lang="ru-RU" dirty="0">
                <a:latin typeface="Corbel"/>
                <a:ea typeface="+mn-lt"/>
                <a:cs typeface="+mn-lt"/>
              </a:rPr>
              <a:t>Фактически речь идёт о модели исправления (коррекции) ошибок (ECM — </a:t>
            </a:r>
            <a:r>
              <a:rPr lang="ru-RU" dirty="0" err="1">
                <a:latin typeface="Corbel"/>
                <a:ea typeface="+mn-lt"/>
                <a:cs typeface="+mn-lt"/>
              </a:rPr>
              <a:t>Error</a:t>
            </a:r>
            <a:r>
              <a:rPr lang="ru-RU" dirty="0">
                <a:latin typeface="Corbel"/>
                <a:ea typeface="+mn-lt"/>
                <a:cs typeface="+mn-lt"/>
              </a:rPr>
              <a:t> </a:t>
            </a:r>
            <a:r>
              <a:rPr lang="ru-RU" dirty="0" err="1">
                <a:latin typeface="Corbel"/>
                <a:ea typeface="+mn-lt"/>
                <a:cs typeface="+mn-lt"/>
              </a:rPr>
              <a:t>Correction</a:t>
            </a:r>
            <a:r>
              <a:rPr lang="ru-RU" dirty="0">
                <a:latin typeface="Corbel"/>
                <a:ea typeface="+mn-lt"/>
                <a:cs typeface="+mn-lt"/>
              </a:rPr>
              <a:t> Model) — когда краткосрочные изменения корректируются в зависимости от степени отклонения от долгосрочной связи между переменными. Такое поведение присуще </a:t>
            </a:r>
            <a:r>
              <a:rPr lang="ru-RU" dirty="0" err="1">
                <a:latin typeface="Corbel"/>
                <a:ea typeface="+mn-lt"/>
                <a:cs typeface="+mn-lt"/>
              </a:rPr>
              <a:t>коинтегрированным</a:t>
            </a:r>
            <a:r>
              <a:rPr lang="ru-RU" dirty="0">
                <a:latin typeface="Corbel"/>
                <a:ea typeface="+mn-lt"/>
                <a:cs typeface="+mn-lt"/>
              </a:rPr>
              <a:t> временным рядам.</a:t>
            </a:r>
            <a:endParaRPr lang="ru-RU" dirty="0">
              <a:latin typeface="Corbel"/>
            </a:endParaRPr>
          </a:p>
        </p:txBody>
      </p:sp>
    </p:spTree>
    <p:extLst>
      <p:ext uri="{BB962C8B-B14F-4D97-AF65-F5344CB8AC3E}">
        <p14:creationId xmlns:p14="http://schemas.microsoft.com/office/powerpoint/2010/main" val="12886568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E7640-A2C7-8BE8-41B8-B1A386A42150}"/>
              </a:ext>
            </a:extLst>
          </p:cNvPr>
          <p:cNvSpPr>
            <a:spLocks noGrp="1"/>
          </p:cNvSpPr>
          <p:nvPr>
            <p:ph type="title"/>
          </p:nvPr>
        </p:nvSpPr>
        <p:spPr/>
        <p:txBody>
          <a:bodyPr/>
          <a:lstStyle/>
          <a:p>
            <a:r>
              <a:rPr lang="ru-RU" dirty="0" err="1">
                <a:latin typeface="Corbel"/>
              </a:rPr>
              <a:t>коинтеграция</a:t>
            </a:r>
          </a:p>
        </p:txBody>
      </p:sp>
      <p:sp>
        <p:nvSpPr>
          <p:cNvPr id="6" name="TextBox 5">
            <a:extLst>
              <a:ext uri="{FF2B5EF4-FFF2-40B4-BE49-F238E27FC236}">
                <a16:creationId xmlns:a16="http://schemas.microsoft.com/office/drawing/2014/main" id="{9574E451-A958-B76D-CC63-C9A2E3B020C7}"/>
              </a:ext>
            </a:extLst>
          </p:cNvPr>
          <p:cNvSpPr txBox="1"/>
          <p:nvPr/>
        </p:nvSpPr>
        <p:spPr>
          <a:xfrm>
            <a:off x="576243" y="2104779"/>
            <a:ext cx="11032164" cy="2862322"/>
          </a:xfrm>
          <a:prstGeom prst="rect">
            <a:avLst/>
          </a:prstGeom>
          <a:noFill/>
        </p:spPr>
        <p:txBody>
          <a:bodyPr wrap="square" lIns="91440" tIns="45720" rIns="91440" bIns="45720" anchor="t">
            <a:spAutoFit/>
          </a:bodyPr>
          <a:lstStyle/>
          <a:p>
            <a:r>
              <a:rPr lang="ru-RU" dirty="0">
                <a:latin typeface="Corbel"/>
                <a:ea typeface="+mn-lt"/>
                <a:cs typeface="+mn-lt"/>
              </a:rPr>
              <a:t>Пусть y(t) = (y(1t), y(2t), …, y(</a:t>
            </a:r>
            <a:r>
              <a:rPr lang="ru-RU" dirty="0" err="1">
                <a:latin typeface="Corbel"/>
                <a:ea typeface="+mn-lt"/>
                <a:cs typeface="+mn-lt"/>
              </a:rPr>
              <a:t>kt</a:t>
            </a:r>
            <a:r>
              <a:rPr lang="ru-RU" dirty="0">
                <a:latin typeface="Corbel"/>
                <a:ea typeface="+mn-lt"/>
                <a:cs typeface="+mn-lt"/>
              </a:rPr>
              <a:t>))^T - совокупность временных рядов, каждый из которых представляет собой интегрированный процесс первого порядка (то есть I(1)).</a:t>
            </a:r>
          </a:p>
          <a:p>
            <a:endParaRPr lang="ru-RU" dirty="0">
              <a:latin typeface="Corbel"/>
              <a:ea typeface="+mn-lt"/>
              <a:cs typeface="+mn-lt"/>
            </a:endParaRPr>
          </a:p>
          <a:p>
            <a:r>
              <a:rPr lang="ru-RU" dirty="0">
                <a:latin typeface="Corbel"/>
                <a:ea typeface="+mn-lt"/>
                <a:cs typeface="+mn-lt"/>
              </a:rPr>
              <a:t>Эти временные ряды называются </a:t>
            </a:r>
            <a:r>
              <a:rPr lang="ru-RU" dirty="0" err="1">
                <a:latin typeface="Corbel"/>
                <a:ea typeface="+mn-lt"/>
                <a:cs typeface="+mn-lt"/>
              </a:rPr>
              <a:t>коинтегрированными</a:t>
            </a:r>
            <a:r>
              <a:rPr lang="ru-RU" dirty="0">
                <a:latin typeface="Corbel"/>
                <a:ea typeface="+mn-lt"/>
                <a:cs typeface="+mn-lt"/>
              </a:rPr>
              <a:t>, если существует вектор a = (a1, a2, …, </a:t>
            </a:r>
            <a:r>
              <a:rPr lang="ru-RU" dirty="0" err="1">
                <a:latin typeface="Corbel"/>
                <a:ea typeface="+mn-lt"/>
                <a:cs typeface="+mn-lt"/>
              </a:rPr>
              <a:t>ak</a:t>
            </a:r>
            <a:r>
              <a:rPr lang="ru-RU" dirty="0">
                <a:latin typeface="Corbel"/>
                <a:ea typeface="+mn-lt"/>
                <a:cs typeface="+mn-lt"/>
              </a:rPr>
              <a:t>)^T, такой что временной ряд:</a:t>
            </a:r>
          </a:p>
          <a:p>
            <a:endParaRPr lang="ru-RU" dirty="0">
              <a:latin typeface="Corbel"/>
              <a:ea typeface="+mn-lt"/>
              <a:cs typeface="+mn-lt"/>
            </a:endParaRPr>
          </a:p>
          <a:p>
            <a:endParaRPr lang="ru-RU" dirty="0">
              <a:latin typeface="Corbel"/>
              <a:ea typeface="+mn-lt"/>
              <a:cs typeface="+mn-lt"/>
            </a:endParaRPr>
          </a:p>
          <a:p>
            <a:endParaRPr lang="ru-RU" dirty="0">
              <a:latin typeface="Corbel"/>
              <a:ea typeface="+mn-lt"/>
              <a:cs typeface="+mn-lt"/>
            </a:endParaRPr>
          </a:p>
          <a:p>
            <a:r>
              <a:rPr lang="ru-RU" dirty="0">
                <a:latin typeface="Corbel"/>
                <a:ea typeface="+mn-lt"/>
                <a:cs typeface="+mn-lt"/>
              </a:rPr>
              <a:t>является стационарным процессом, то есть у него I(0). При этом вектор a называется </a:t>
            </a:r>
            <a:r>
              <a:rPr lang="ru-RU" dirty="0" err="1">
                <a:latin typeface="Corbel"/>
                <a:ea typeface="+mn-lt"/>
                <a:cs typeface="+mn-lt"/>
              </a:rPr>
              <a:t>коинтеграционным</a:t>
            </a:r>
            <a:r>
              <a:rPr lang="ru-RU" dirty="0">
                <a:latin typeface="Corbel"/>
                <a:ea typeface="+mn-lt"/>
                <a:cs typeface="+mn-lt"/>
              </a:rPr>
              <a:t> вектором.</a:t>
            </a:r>
          </a:p>
        </p:txBody>
      </p:sp>
      <p:pic>
        <p:nvPicPr>
          <p:cNvPr id="3" name="Рисунок 2" descr="\varepsilon _{t}=a^{T}y_{t}=\sum _{{i=1}}^{k}a_{i}y_{{it}}">
            <a:extLst>
              <a:ext uri="{FF2B5EF4-FFF2-40B4-BE49-F238E27FC236}">
                <a16:creationId xmlns:a16="http://schemas.microsoft.com/office/drawing/2014/main" id="{3EF85276-B49B-1CCE-DBFE-ED5730FF3C3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01193" y="3340255"/>
            <a:ext cx="2385483" cy="842433"/>
          </a:xfrm>
          <a:prstGeom prst="rect">
            <a:avLst/>
          </a:prstGeom>
        </p:spPr>
      </p:pic>
    </p:spTree>
    <p:extLst>
      <p:ext uri="{BB962C8B-B14F-4D97-AF65-F5344CB8AC3E}">
        <p14:creationId xmlns:p14="http://schemas.microsoft.com/office/powerpoint/2010/main" val="2886853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E7640-A2C7-8BE8-41B8-B1A386A42150}"/>
              </a:ext>
            </a:extLst>
          </p:cNvPr>
          <p:cNvSpPr>
            <a:spLocks noGrp="1"/>
          </p:cNvSpPr>
          <p:nvPr>
            <p:ph type="title"/>
          </p:nvPr>
        </p:nvSpPr>
        <p:spPr/>
        <p:txBody>
          <a:bodyPr/>
          <a:lstStyle/>
          <a:p>
            <a:r>
              <a:rPr lang="ru-RU" dirty="0" err="1">
                <a:latin typeface="Corbel"/>
              </a:rPr>
              <a:t>коинтеграция</a:t>
            </a:r>
          </a:p>
        </p:txBody>
      </p:sp>
      <p:sp>
        <p:nvSpPr>
          <p:cNvPr id="6" name="TextBox 5">
            <a:extLst>
              <a:ext uri="{FF2B5EF4-FFF2-40B4-BE49-F238E27FC236}">
                <a16:creationId xmlns:a16="http://schemas.microsoft.com/office/drawing/2014/main" id="{9574E451-A958-B76D-CC63-C9A2E3B020C7}"/>
              </a:ext>
            </a:extLst>
          </p:cNvPr>
          <p:cNvSpPr txBox="1"/>
          <p:nvPr/>
        </p:nvSpPr>
        <p:spPr>
          <a:xfrm>
            <a:off x="576243" y="2104779"/>
            <a:ext cx="11032164" cy="3970318"/>
          </a:xfrm>
          <a:prstGeom prst="rect">
            <a:avLst/>
          </a:prstGeom>
          <a:noFill/>
        </p:spPr>
        <p:txBody>
          <a:bodyPr wrap="square" lIns="91440" tIns="45720" rIns="91440" bIns="45720" anchor="t">
            <a:spAutoFit/>
          </a:bodyPr>
          <a:lstStyle/>
          <a:p>
            <a:r>
              <a:rPr lang="ru-RU" dirty="0">
                <a:latin typeface="Corbel"/>
                <a:ea typeface="+mn-lt"/>
                <a:cs typeface="+mn-lt"/>
              </a:rPr>
              <a:t>Умножение </a:t>
            </a:r>
            <a:r>
              <a:rPr lang="ru-RU" dirty="0" err="1">
                <a:latin typeface="Corbel"/>
                <a:ea typeface="+mn-lt"/>
                <a:cs typeface="+mn-lt"/>
              </a:rPr>
              <a:t>коинтеграционного</a:t>
            </a:r>
            <a:r>
              <a:rPr lang="ru-RU" dirty="0">
                <a:latin typeface="Corbel"/>
                <a:ea typeface="+mn-lt"/>
                <a:cs typeface="+mn-lt"/>
              </a:rPr>
              <a:t> вектора на произвольное число не меняет </a:t>
            </a:r>
            <a:r>
              <a:rPr lang="ru-RU" dirty="0" err="1">
                <a:latin typeface="Corbel"/>
                <a:ea typeface="+mn-lt"/>
                <a:cs typeface="+mn-lt"/>
              </a:rPr>
              <a:t>коинтегрирующего</a:t>
            </a:r>
            <a:r>
              <a:rPr lang="ru-RU" dirty="0">
                <a:latin typeface="Corbel"/>
                <a:ea typeface="+mn-lt"/>
                <a:cs typeface="+mn-lt"/>
              </a:rPr>
              <a:t> характера этого вектора (так как умножение на произвольное число не меняет стационарности процесса). Поэтому </a:t>
            </a:r>
            <a:r>
              <a:rPr lang="ru-RU" dirty="0" err="1">
                <a:latin typeface="Corbel"/>
                <a:ea typeface="+mn-lt"/>
                <a:cs typeface="+mn-lt"/>
              </a:rPr>
              <a:t>коинтеграционный</a:t>
            </a:r>
            <a:r>
              <a:rPr lang="ru-RU" dirty="0">
                <a:latin typeface="Corbel"/>
                <a:ea typeface="+mn-lt"/>
                <a:cs typeface="+mn-lt"/>
              </a:rPr>
              <a:t> вектор можно </a:t>
            </a:r>
            <a:r>
              <a:rPr lang="ru-RU" dirty="0" err="1">
                <a:latin typeface="Corbel"/>
                <a:ea typeface="+mn-lt"/>
                <a:cs typeface="+mn-lt"/>
              </a:rPr>
              <a:t>параметризовать</a:t>
            </a:r>
            <a:r>
              <a:rPr lang="ru-RU" dirty="0">
                <a:latin typeface="Corbel"/>
                <a:ea typeface="+mn-lt"/>
                <a:cs typeface="+mn-lt"/>
              </a:rPr>
              <a:t> следующим образом:</a:t>
            </a:r>
            <a:endParaRPr lang="ru-RU" dirty="0"/>
          </a:p>
          <a:p>
            <a:endParaRPr lang="ru-RU" dirty="0">
              <a:latin typeface="Corbel"/>
              <a:ea typeface="+mn-lt"/>
              <a:cs typeface="+mn-lt"/>
            </a:endParaRPr>
          </a:p>
          <a:p>
            <a:endParaRPr lang="ru-RU" dirty="0">
              <a:latin typeface="Corbel"/>
              <a:ea typeface="+mn-lt"/>
              <a:cs typeface="+mn-lt"/>
            </a:endParaRPr>
          </a:p>
          <a:p>
            <a:endParaRPr lang="ru-RU" dirty="0">
              <a:latin typeface="Corbel"/>
              <a:ea typeface="+mn-lt"/>
              <a:cs typeface="+mn-lt"/>
            </a:endParaRPr>
          </a:p>
          <a:p>
            <a:r>
              <a:rPr lang="ru-RU" dirty="0">
                <a:ea typeface="+mn-lt"/>
                <a:cs typeface="+mn-lt"/>
              </a:rPr>
              <a:t>В таком случае получаем </a:t>
            </a:r>
            <a:r>
              <a:rPr lang="ru-RU" dirty="0" err="1">
                <a:ea typeface="+mn-lt"/>
                <a:cs typeface="+mn-lt"/>
              </a:rPr>
              <a:t>коинтеграционное</a:t>
            </a:r>
            <a:r>
              <a:rPr lang="ru-RU" dirty="0">
                <a:ea typeface="+mn-lt"/>
                <a:cs typeface="+mn-lt"/>
              </a:rPr>
              <a:t> уравнение (CE):</a:t>
            </a:r>
            <a:endParaRPr lang="ru-RU" dirty="0"/>
          </a:p>
          <a:p>
            <a:endParaRPr lang="ru-RU" dirty="0">
              <a:ea typeface="+mn-lt"/>
              <a:cs typeface="+mn-lt"/>
            </a:endParaRPr>
          </a:p>
          <a:p>
            <a:endParaRPr lang="ru-RU" dirty="0">
              <a:latin typeface="Corbel"/>
              <a:ea typeface="+mn-lt"/>
              <a:cs typeface="+mn-lt"/>
            </a:endParaRPr>
          </a:p>
          <a:p>
            <a:r>
              <a:rPr lang="ru-RU" dirty="0">
                <a:latin typeface="Corbel"/>
                <a:ea typeface="+mn-lt"/>
                <a:cs typeface="+mn-lt"/>
              </a:rPr>
              <a:t>                                                                                                                                                                - стационарный процесс</a:t>
            </a:r>
            <a:endParaRPr lang="ru-RU" dirty="0">
              <a:latin typeface="Corbel" panose="020B0503020204020204" pitchFamily="34" charset="0"/>
              <a:ea typeface="+mn-lt"/>
              <a:cs typeface="+mn-lt"/>
            </a:endParaRPr>
          </a:p>
          <a:p>
            <a:endParaRPr lang="ru-RU" dirty="0">
              <a:latin typeface="Corbel"/>
              <a:ea typeface="+mn-lt"/>
              <a:cs typeface="+mn-lt"/>
            </a:endParaRPr>
          </a:p>
          <a:p>
            <a:endParaRPr lang="ru-RU" dirty="0">
              <a:latin typeface="Corbel"/>
              <a:ea typeface="+mn-lt"/>
              <a:cs typeface="+mn-lt"/>
            </a:endParaRPr>
          </a:p>
          <a:p>
            <a:r>
              <a:rPr lang="ru-RU" dirty="0" err="1">
                <a:latin typeface="Corbel"/>
                <a:ea typeface="+mn-lt"/>
                <a:cs typeface="+mn-lt"/>
              </a:rPr>
              <a:t>Коинтеграционное</a:t>
            </a:r>
            <a:r>
              <a:rPr lang="ru-RU" dirty="0">
                <a:latin typeface="Corbel"/>
                <a:ea typeface="+mn-lt"/>
                <a:cs typeface="+mn-lt"/>
              </a:rPr>
              <a:t> уравнение нестационарных рядов — аналог регрессионной модели стационарных рядов.</a:t>
            </a:r>
            <a:endParaRPr lang="ru-RU" dirty="0">
              <a:latin typeface="Corbel"/>
            </a:endParaRPr>
          </a:p>
          <a:p>
            <a:endParaRPr lang="ru-RU" dirty="0">
              <a:latin typeface="Corbel"/>
              <a:ea typeface="+mn-lt"/>
              <a:cs typeface="+mn-lt"/>
            </a:endParaRPr>
          </a:p>
        </p:txBody>
      </p:sp>
      <p:pic>
        <p:nvPicPr>
          <p:cNvPr id="4" name="Рисунок 3" descr="a=(1,-a_{2},-a_{3},...,-a_{k})^{T}">
            <a:extLst>
              <a:ext uri="{FF2B5EF4-FFF2-40B4-BE49-F238E27FC236}">
                <a16:creationId xmlns:a16="http://schemas.microsoft.com/office/drawing/2014/main" id="{95ABF378-0372-662E-BE7E-E024B4C414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28100" y="3075105"/>
            <a:ext cx="3716984" cy="416160"/>
          </a:xfrm>
          <a:prstGeom prst="rect">
            <a:avLst/>
          </a:prstGeom>
        </p:spPr>
      </p:pic>
      <p:pic>
        <p:nvPicPr>
          <p:cNvPr id="5" name="Рисунок 4" descr="y_{{1t}}=\sum _{{i=2}}^{k}a_{i}y_{{it}}+\varepsilon _{t}~,~~~\varepsilon _{t}">
            <a:extLst>
              <a:ext uri="{FF2B5EF4-FFF2-40B4-BE49-F238E27FC236}">
                <a16:creationId xmlns:a16="http://schemas.microsoft.com/office/drawing/2014/main" id="{82CE9D08-9609-2BCA-15E8-EBC5F0980D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83969" y="4261951"/>
            <a:ext cx="3372857" cy="1039070"/>
          </a:xfrm>
          <a:prstGeom prst="rect">
            <a:avLst/>
          </a:prstGeom>
        </p:spPr>
      </p:pic>
    </p:spTree>
    <p:extLst>
      <p:ext uri="{BB962C8B-B14F-4D97-AF65-F5344CB8AC3E}">
        <p14:creationId xmlns:p14="http://schemas.microsoft.com/office/powerpoint/2010/main" val="3880719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E7640-A2C7-8BE8-41B8-B1A386A42150}"/>
              </a:ext>
            </a:extLst>
          </p:cNvPr>
          <p:cNvSpPr>
            <a:spLocks noGrp="1"/>
          </p:cNvSpPr>
          <p:nvPr>
            <p:ph type="title"/>
          </p:nvPr>
        </p:nvSpPr>
        <p:spPr/>
        <p:txBody>
          <a:bodyPr/>
          <a:lstStyle/>
          <a:p>
            <a:r>
              <a:rPr lang="ru-RU" dirty="0" err="1">
                <a:latin typeface="Corbel"/>
              </a:rPr>
              <a:t>коинтеграция</a:t>
            </a:r>
          </a:p>
        </p:txBody>
      </p:sp>
      <p:sp>
        <p:nvSpPr>
          <p:cNvPr id="6" name="TextBox 5">
            <a:extLst>
              <a:ext uri="{FF2B5EF4-FFF2-40B4-BE49-F238E27FC236}">
                <a16:creationId xmlns:a16="http://schemas.microsoft.com/office/drawing/2014/main" id="{9574E451-A958-B76D-CC63-C9A2E3B020C7}"/>
              </a:ext>
            </a:extLst>
          </p:cNvPr>
          <p:cNvSpPr txBox="1"/>
          <p:nvPr/>
        </p:nvSpPr>
        <p:spPr>
          <a:xfrm>
            <a:off x="576243" y="2104779"/>
            <a:ext cx="11032164" cy="3139321"/>
          </a:xfrm>
          <a:prstGeom prst="rect">
            <a:avLst/>
          </a:prstGeom>
          <a:noFill/>
        </p:spPr>
        <p:txBody>
          <a:bodyPr wrap="square" lIns="91440" tIns="45720" rIns="91440" bIns="45720" anchor="t">
            <a:spAutoFit/>
          </a:bodyPr>
          <a:lstStyle/>
          <a:p>
            <a:r>
              <a:rPr lang="ru-RU" dirty="0">
                <a:latin typeface="Corbel"/>
                <a:ea typeface="+mn-lt"/>
                <a:cs typeface="+mn-lt"/>
              </a:rPr>
              <a:t>В общем случае процедура тестирования </a:t>
            </a:r>
            <a:r>
              <a:rPr lang="ru-RU" err="1">
                <a:latin typeface="Corbel"/>
                <a:ea typeface="+mn-lt"/>
                <a:cs typeface="+mn-lt"/>
              </a:rPr>
              <a:t>коинтеграции</a:t>
            </a:r>
            <a:r>
              <a:rPr lang="ru-RU" dirty="0">
                <a:latin typeface="Corbel"/>
                <a:ea typeface="+mn-lt"/>
                <a:cs typeface="+mn-lt"/>
              </a:rPr>
              <a:t> следующая. Рассматривается векторная модель авторегрессии VAR(p):</a:t>
            </a:r>
            <a:endParaRPr lang="ru-RU" dirty="0">
              <a:latin typeface="Corbel" panose="020B0503020204020204" pitchFamily="34" charset="0"/>
              <a:ea typeface="+mn-lt"/>
              <a:cs typeface="+mn-lt"/>
            </a:endParaRPr>
          </a:p>
          <a:p>
            <a:endParaRPr lang="ru-RU" dirty="0">
              <a:latin typeface="Corbel"/>
            </a:endParaRPr>
          </a:p>
          <a:p>
            <a:endParaRPr lang="ru-RU" dirty="0">
              <a:latin typeface="Corbel"/>
            </a:endParaRPr>
          </a:p>
          <a:p>
            <a:endParaRPr lang="ru-RU" dirty="0">
              <a:latin typeface="Corbel"/>
            </a:endParaRPr>
          </a:p>
          <a:p>
            <a:r>
              <a:rPr lang="ru-RU" dirty="0">
                <a:latin typeface="Corbel"/>
                <a:ea typeface="+mn-lt"/>
                <a:cs typeface="+mn-lt"/>
              </a:rPr>
              <a:t>Эту модель можно представить в виде векторной модели исправления ошибок (VEC, </a:t>
            </a:r>
            <a:r>
              <a:rPr lang="ru-RU" dirty="0" err="1">
                <a:latin typeface="Corbel"/>
                <a:ea typeface="+mn-lt"/>
                <a:cs typeface="+mn-lt"/>
              </a:rPr>
              <a:t>Vector</a:t>
            </a:r>
            <a:r>
              <a:rPr lang="ru-RU" dirty="0">
                <a:latin typeface="Corbel"/>
                <a:ea typeface="+mn-lt"/>
                <a:cs typeface="+mn-lt"/>
              </a:rPr>
              <a:t> </a:t>
            </a:r>
            <a:r>
              <a:rPr lang="ru-RU" dirty="0" err="1">
                <a:latin typeface="Corbel"/>
                <a:ea typeface="+mn-lt"/>
                <a:cs typeface="+mn-lt"/>
              </a:rPr>
              <a:t>Error</a:t>
            </a:r>
            <a:r>
              <a:rPr lang="ru-RU" dirty="0">
                <a:latin typeface="Corbel"/>
                <a:ea typeface="+mn-lt"/>
                <a:cs typeface="+mn-lt"/>
              </a:rPr>
              <a:t> </a:t>
            </a:r>
            <a:r>
              <a:rPr lang="ru-RU" dirty="0" err="1">
                <a:latin typeface="Corbel"/>
                <a:ea typeface="+mn-lt"/>
                <a:cs typeface="+mn-lt"/>
              </a:rPr>
              <a:t>Correction</a:t>
            </a:r>
            <a:r>
              <a:rPr lang="ru-RU" dirty="0">
                <a:latin typeface="Corbel"/>
                <a:ea typeface="+mn-lt"/>
                <a:cs typeface="+mn-lt"/>
              </a:rPr>
              <a:t>):</a:t>
            </a:r>
            <a:endParaRPr lang="ru-RU" dirty="0"/>
          </a:p>
          <a:p>
            <a:endParaRPr lang="ru-RU" dirty="0">
              <a:latin typeface="Corbel"/>
            </a:endParaRPr>
          </a:p>
          <a:p>
            <a:endParaRPr lang="ru-RU" dirty="0">
              <a:latin typeface="Corbel"/>
            </a:endParaRPr>
          </a:p>
          <a:p>
            <a:endParaRPr lang="ru-RU" dirty="0">
              <a:latin typeface="Corbel"/>
            </a:endParaRPr>
          </a:p>
          <a:p>
            <a:endParaRPr lang="ru-RU" dirty="0">
              <a:latin typeface="Corbel"/>
            </a:endParaRPr>
          </a:p>
          <a:p>
            <a:endParaRPr lang="ru-RU" dirty="0">
              <a:latin typeface="Corbel"/>
            </a:endParaRPr>
          </a:p>
        </p:txBody>
      </p:sp>
      <p:pic>
        <p:nvPicPr>
          <p:cNvPr id="3" name="Рисунок 2" descr="y_{t}=\sum _{{i=1}}^{p}A_{i}y_{{t-i}}+Bx_{t}+\varepsilon _{t}">
            <a:extLst>
              <a:ext uri="{FF2B5EF4-FFF2-40B4-BE49-F238E27FC236}">
                <a16:creationId xmlns:a16="http://schemas.microsoft.com/office/drawing/2014/main" id="{8712B8CA-4402-1E74-8FDF-182AEF27B6C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53415" y="2606365"/>
            <a:ext cx="3085170" cy="818220"/>
          </a:xfrm>
          <a:prstGeom prst="rect">
            <a:avLst/>
          </a:prstGeom>
        </p:spPr>
      </p:pic>
      <p:pic>
        <p:nvPicPr>
          <p:cNvPr id="4" name="Рисунок 3" descr="\vartriangle y_{t}=\Pi y_{{t-1}}+\sum _{{j=1}}^{{p-1}}\Gamma _{j}\vartriangle y_{{t-j}}+Bx_{t}+\varepsilon _{t}~,~\Pi =\sum _{{i=1}}^{p}A_{i}-I~,~\Gamma _{j}=-\sum _{{i=j+1}}^{p}A_{i}">
            <a:extLst>
              <a:ext uri="{FF2B5EF4-FFF2-40B4-BE49-F238E27FC236}">
                <a16:creationId xmlns:a16="http://schemas.microsoft.com/office/drawing/2014/main" id="{C4552702-5278-3EAF-34B3-F9CD58C5BC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52133" y="3939900"/>
            <a:ext cx="6869149" cy="697345"/>
          </a:xfrm>
          <a:prstGeom prst="rect">
            <a:avLst/>
          </a:prstGeom>
        </p:spPr>
      </p:pic>
    </p:spTree>
    <p:extLst>
      <p:ext uri="{BB962C8B-B14F-4D97-AF65-F5344CB8AC3E}">
        <p14:creationId xmlns:p14="http://schemas.microsoft.com/office/powerpoint/2010/main" val="13896131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E7640-A2C7-8BE8-41B8-B1A386A42150}"/>
              </a:ext>
            </a:extLst>
          </p:cNvPr>
          <p:cNvSpPr>
            <a:spLocks noGrp="1"/>
          </p:cNvSpPr>
          <p:nvPr>
            <p:ph type="title"/>
          </p:nvPr>
        </p:nvSpPr>
        <p:spPr/>
        <p:txBody>
          <a:bodyPr/>
          <a:lstStyle/>
          <a:p>
            <a:r>
              <a:rPr lang="ru-RU" dirty="0" err="1">
                <a:latin typeface="Corbel"/>
              </a:rPr>
              <a:t>коинтеграция</a:t>
            </a:r>
          </a:p>
        </p:txBody>
      </p:sp>
      <p:sp>
        <p:nvSpPr>
          <p:cNvPr id="6" name="TextBox 5">
            <a:extLst>
              <a:ext uri="{FF2B5EF4-FFF2-40B4-BE49-F238E27FC236}">
                <a16:creationId xmlns:a16="http://schemas.microsoft.com/office/drawing/2014/main" id="{9574E451-A958-B76D-CC63-C9A2E3B020C7}"/>
              </a:ext>
            </a:extLst>
          </p:cNvPr>
          <p:cNvSpPr txBox="1"/>
          <p:nvPr/>
        </p:nvSpPr>
        <p:spPr>
          <a:xfrm>
            <a:off x="576243" y="2104779"/>
            <a:ext cx="11032164" cy="2585323"/>
          </a:xfrm>
          <a:prstGeom prst="rect">
            <a:avLst/>
          </a:prstGeom>
          <a:noFill/>
        </p:spPr>
        <p:txBody>
          <a:bodyPr wrap="square" lIns="91440" tIns="45720" rIns="91440" bIns="45720" anchor="t">
            <a:spAutoFit/>
          </a:bodyPr>
          <a:lstStyle/>
          <a:p>
            <a:r>
              <a:rPr lang="ru-RU" dirty="0">
                <a:latin typeface="Corbel"/>
                <a:ea typeface="+mn-lt"/>
                <a:cs typeface="+mn-lt"/>
              </a:rPr>
              <a:t>Тест Йохансена представляет собой процедуру проверки </a:t>
            </a:r>
            <a:r>
              <a:rPr lang="ru-RU" err="1">
                <a:latin typeface="Corbel"/>
                <a:ea typeface="+mn-lt"/>
                <a:cs typeface="+mn-lt"/>
              </a:rPr>
              <a:t>коинтеграции</a:t>
            </a:r>
            <a:r>
              <a:rPr lang="ru-RU" dirty="0">
                <a:latin typeface="Corbel"/>
                <a:ea typeface="+mn-lt"/>
                <a:cs typeface="+mn-lt"/>
              </a:rPr>
              <a:t> k I(1) временных рядов (где l(1) - это порядок интеграции). Этот тест допускает более одного </a:t>
            </a:r>
            <a:r>
              <a:rPr lang="ru-RU" err="1">
                <a:latin typeface="Corbel"/>
                <a:ea typeface="+mn-lt"/>
                <a:cs typeface="+mn-lt"/>
              </a:rPr>
              <a:t>коинтеграционного</a:t>
            </a:r>
            <a:r>
              <a:rPr lang="ru-RU" dirty="0">
                <a:latin typeface="Corbel"/>
                <a:ea typeface="+mn-lt"/>
                <a:cs typeface="+mn-lt"/>
              </a:rPr>
              <a:t> отношения, поэтому он более широко применим, чем тест </a:t>
            </a:r>
            <a:r>
              <a:rPr lang="ru-RU" err="1">
                <a:latin typeface="Corbel"/>
                <a:ea typeface="+mn-lt"/>
                <a:cs typeface="+mn-lt"/>
              </a:rPr>
              <a:t>Энгла</a:t>
            </a:r>
            <a:r>
              <a:rPr lang="ru-RU" dirty="0">
                <a:latin typeface="Corbel"/>
                <a:ea typeface="+mn-lt"/>
                <a:cs typeface="+mn-lt"/>
              </a:rPr>
              <a:t>-Грейнджера, который основан на тесте Дики-Фуллера (или расширенном) для единичных корней в остатках от одного (оценочного) </a:t>
            </a:r>
            <a:r>
              <a:rPr lang="ru-RU" err="1">
                <a:latin typeface="Corbel"/>
                <a:ea typeface="+mn-lt"/>
                <a:cs typeface="+mn-lt"/>
              </a:rPr>
              <a:t>коинтеграционного</a:t>
            </a:r>
            <a:r>
              <a:rPr lang="ru-RU" dirty="0">
                <a:latin typeface="Corbel"/>
                <a:ea typeface="+mn-lt"/>
                <a:cs typeface="+mn-lt"/>
              </a:rPr>
              <a:t> отношения.</a:t>
            </a:r>
          </a:p>
          <a:p>
            <a:endParaRPr lang="ru-RU" dirty="0">
              <a:latin typeface="Corbel"/>
            </a:endParaRPr>
          </a:p>
          <a:p>
            <a:endParaRPr lang="ru-RU" dirty="0">
              <a:latin typeface="Corbel"/>
            </a:endParaRPr>
          </a:p>
          <a:p>
            <a:r>
              <a:rPr lang="ru-RU" dirty="0">
                <a:latin typeface="Corbel"/>
                <a:ea typeface="+mn-lt"/>
                <a:cs typeface="+mn-lt"/>
              </a:rPr>
              <a:t>Для одиночных уравнений тестирование интегрированности заключается в проверке равенства наличия единичных корней в соответствующей авторегрессии. В случае </a:t>
            </a:r>
            <a:r>
              <a:rPr lang="ru-RU" dirty="0" err="1">
                <a:latin typeface="Corbel"/>
                <a:ea typeface="+mn-lt"/>
                <a:cs typeface="+mn-lt"/>
              </a:rPr>
              <a:t>коинтеграции</a:t>
            </a:r>
            <a:r>
              <a:rPr lang="ru-RU" dirty="0">
                <a:latin typeface="Corbel"/>
                <a:ea typeface="+mn-lt"/>
                <a:cs typeface="+mn-lt"/>
              </a:rPr>
              <a:t> аналогичную роль может играть векторная авторегрессия.</a:t>
            </a:r>
            <a:endParaRPr lang="ru-RU" dirty="0">
              <a:latin typeface="Corbel"/>
            </a:endParaRPr>
          </a:p>
        </p:txBody>
      </p:sp>
    </p:spTree>
    <p:extLst>
      <p:ext uri="{BB962C8B-B14F-4D97-AF65-F5344CB8AC3E}">
        <p14:creationId xmlns:p14="http://schemas.microsoft.com/office/powerpoint/2010/main" val="28527406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11" name="Rectangle 10">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13" name="Rectangle 12">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15" name="Rectangle 14">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useBgFill="1">
        <p:nvSpPr>
          <p:cNvPr id="17" name="Rectangle 16">
            <a:extLst>
              <a:ext uri="{FF2B5EF4-FFF2-40B4-BE49-F238E27FC236}">
                <a16:creationId xmlns:a16="http://schemas.microsoft.com/office/drawing/2014/main" id="{17C35B5F-59FB-4E4A-A4E6-85CC504D79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3CC5D21-4C23-96BD-B6F8-E32285971538}"/>
              </a:ext>
            </a:extLst>
          </p:cNvPr>
          <p:cNvPicPr>
            <a:picLocks noChangeAspect="1"/>
          </p:cNvPicPr>
          <p:nvPr/>
        </p:nvPicPr>
        <p:blipFill rotWithShape="1">
          <a:blip r:embed="rId2">
            <a:grayscl/>
          </a:blip>
          <a:srcRect l="-2136" t="-110" r="2059" b="18832"/>
          <a:stretch/>
        </p:blipFill>
        <p:spPr>
          <a:xfrm>
            <a:off x="-250882" y="10"/>
            <a:ext cx="12442904" cy="6862271"/>
          </a:xfrm>
          <a:prstGeom prst="rect">
            <a:avLst/>
          </a:prstGeom>
        </p:spPr>
      </p:pic>
      <p:grpSp>
        <p:nvGrpSpPr>
          <p:cNvPr id="19" name="Group 18">
            <a:extLst>
              <a:ext uri="{FF2B5EF4-FFF2-40B4-BE49-F238E27FC236}">
                <a16:creationId xmlns:a16="http://schemas.microsoft.com/office/drawing/2014/main" id="{266203B4-6411-4E9D-AAC1-D798EF7311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20" name="Rectangle 19">
              <a:extLst>
                <a:ext uri="{FF2B5EF4-FFF2-40B4-BE49-F238E27FC236}">
                  <a16:creationId xmlns:a16="http://schemas.microsoft.com/office/drawing/2014/main" id="{810D9114-A47D-47E3-9417-1858C7C688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21" name="Rectangle 20">
              <a:extLst>
                <a:ext uri="{FF2B5EF4-FFF2-40B4-BE49-F238E27FC236}">
                  <a16:creationId xmlns:a16="http://schemas.microsoft.com/office/drawing/2014/main" id="{4E6705EF-CBA4-4963-9FCA-08B2780142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grpSp>
      <p:sp>
        <p:nvSpPr>
          <p:cNvPr id="2" name="Title 1">
            <a:extLst>
              <a:ext uri="{FF2B5EF4-FFF2-40B4-BE49-F238E27FC236}">
                <a16:creationId xmlns:a16="http://schemas.microsoft.com/office/drawing/2014/main" id="{CCF49DD9-7C17-5447-5BB0-F5C1DE00595E}"/>
              </a:ext>
            </a:extLst>
          </p:cNvPr>
          <p:cNvSpPr>
            <a:spLocks noGrp="1"/>
          </p:cNvSpPr>
          <p:nvPr>
            <p:ph type="title"/>
          </p:nvPr>
        </p:nvSpPr>
        <p:spPr>
          <a:xfrm>
            <a:off x="584200" y="2142067"/>
            <a:ext cx="3412067" cy="2971801"/>
          </a:xfrm>
        </p:spPr>
        <p:txBody>
          <a:bodyPr vert="horz" lIns="91440" tIns="45720" rIns="91440" bIns="45720" rtlCol="0" anchor="b">
            <a:normAutofit/>
          </a:bodyPr>
          <a:lstStyle/>
          <a:p>
            <a:r>
              <a:rPr lang="en-US" sz="3300" dirty="0" err="1">
                <a:solidFill>
                  <a:schemeClr val="bg1"/>
                </a:solidFill>
                <a:latin typeface="Gill Sans MT"/>
              </a:rPr>
              <a:t>Шейплеты</a:t>
            </a:r>
            <a:r>
              <a:rPr lang="en-US" sz="3300" dirty="0">
                <a:solidFill>
                  <a:schemeClr val="bg1"/>
                </a:solidFill>
                <a:latin typeface="Gill Sans MT"/>
              </a:rPr>
              <a:t> </a:t>
            </a:r>
            <a:r>
              <a:rPr lang="en-US" sz="3300" dirty="0" err="1">
                <a:solidFill>
                  <a:schemeClr val="bg1"/>
                </a:solidFill>
                <a:latin typeface="Gill Sans MT"/>
              </a:rPr>
              <a:t>для</a:t>
            </a:r>
            <a:r>
              <a:rPr lang="en-US" sz="3300" dirty="0">
                <a:solidFill>
                  <a:schemeClr val="bg1"/>
                </a:solidFill>
                <a:latin typeface="Gill Sans MT"/>
              </a:rPr>
              <a:t> </a:t>
            </a:r>
            <a:r>
              <a:rPr lang="en-US" sz="3300" dirty="0" err="1">
                <a:solidFill>
                  <a:schemeClr val="bg1"/>
                </a:solidFill>
                <a:latin typeface="Gill Sans MT"/>
              </a:rPr>
              <a:t>мультивариативных</a:t>
            </a:r>
            <a:r>
              <a:rPr lang="en-US" sz="3300" dirty="0">
                <a:solidFill>
                  <a:schemeClr val="bg1"/>
                </a:solidFill>
                <a:latin typeface="Gill Sans MT"/>
              </a:rPr>
              <a:t> </a:t>
            </a:r>
            <a:r>
              <a:rPr lang="en-US" sz="3300" dirty="0" err="1">
                <a:solidFill>
                  <a:schemeClr val="bg1"/>
                </a:solidFill>
                <a:latin typeface="Gill Sans MT"/>
              </a:rPr>
              <a:t>рядов</a:t>
            </a:r>
          </a:p>
        </p:txBody>
      </p:sp>
    </p:spTree>
    <p:extLst>
      <p:ext uri="{BB962C8B-B14F-4D97-AF65-F5344CB8AC3E}">
        <p14:creationId xmlns:p14="http://schemas.microsoft.com/office/powerpoint/2010/main" val="2312956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11" name="Rectangle 10">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13" name="Rectangle 12">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15" name="Rectangle 14">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useBgFill="1">
        <p:nvSpPr>
          <p:cNvPr id="17" name="Rectangle 16">
            <a:extLst>
              <a:ext uri="{FF2B5EF4-FFF2-40B4-BE49-F238E27FC236}">
                <a16:creationId xmlns:a16="http://schemas.microsoft.com/office/drawing/2014/main" id="{17C35B5F-59FB-4E4A-A4E6-85CC504D79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3CC5D21-4C23-96BD-B6F8-E32285971538}"/>
              </a:ext>
            </a:extLst>
          </p:cNvPr>
          <p:cNvPicPr>
            <a:picLocks noChangeAspect="1"/>
          </p:cNvPicPr>
          <p:nvPr/>
        </p:nvPicPr>
        <p:blipFill rotWithShape="1">
          <a:blip r:embed="rId2">
            <a:grayscl/>
          </a:blip>
          <a:srcRect l="-2136" t="-110" r="2059" b="18832"/>
          <a:stretch/>
        </p:blipFill>
        <p:spPr>
          <a:xfrm>
            <a:off x="-250882" y="10"/>
            <a:ext cx="12442904" cy="6862271"/>
          </a:xfrm>
          <a:prstGeom prst="rect">
            <a:avLst/>
          </a:prstGeom>
        </p:spPr>
      </p:pic>
      <p:grpSp>
        <p:nvGrpSpPr>
          <p:cNvPr id="19" name="Group 18">
            <a:extLst>
              <a:ext uri="{FF2B5EF4-FFF2-40B4-BE49-F238E27FC236}">
                <a16:creationId xmlns:a16="http://schemas.microsoft.com/office/drawing/2014/main" id="{266203B4-6411-4E9D-AAC1-D798EF7311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20" name="Rectangle 19">
              <a:extLst>
                <a:ext uri="{FF2B5EF4-FFF2-40B4-BE49-F238E27FC236}">
                  <a16:creationId xmlns:a16="http://schemas.microsoft.com/office/drawing/2014/main" id="{810D9114-A47D-47E3-9417-1858C7C688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21" name="Rectangle 20">
              <a:extLst>
                <a:ext uri="{FF2B5EF4-FFF2-40B4-BE49-F238E27FC236}">
                  <a16:creationId xmlns:a16="http://schemas.microsoft.com/office/drawing/2014/main" id="{4E6705EF-CBA4-4963-9FCA-08B2780142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grpSp>
      <p:sp>
        <p:nvSpPr>
          <p:cNvPr id="2" name="Title 1">
            <a:extLst>
              <a:ext uri="{FF2B5EF4-FFF2-40B4-BE49-F238E27FC236}">
                <a16:creationId xmlns:a16="http://schemas.microsoft.com/office/drawing/2014/main" id="{CCF49DD9-7C17-5447-5BB0-F5C1DE00595E}"/>
              </a:ext>
            </a:extLst>
          </p:cNvPr>
          <p:cNvSpPr>
            <a:spLocks noGrp="1"/>
          </p:cNvSpPr>
          <p:nvPr>
            <p:ph type="title"/>
          </p:nvPr>
        </p:nvSpPr>
        <p:spPr>
          <a:xfrm>
            <a:off x="584200" y="2142067"/>
            <a:ext cx="3412067" cy="2971801"/>
          </a:xfrm>
        </p:spPr>
        <p:txBody>
          <a:bodyPr vert="horz" lIns="91440" tIns="45720" rIns="91440" bIns="45720" rtlCol="0" anchor="b">
            <a:normAutofit/>
          </a:bodyPr>
          <a:lstStyle/>
          <a:p>
            <a:r>
              <a:rPr lang="en-US" sz="3300" dirty="0" err="1">
                <a:solidFill>
                  <a:schemeClr val="bg1"/>
                </a:solidFill>
              </a:rPr>
              <a:t>ОПРЕДЕЛение</a:t>
            </a:r>
            <a:endParaRPr lang="en-US" sz="3300" dirty="0" err="1"/>
          </a:p>
        </p:txBody>
      </p:sp>
    </p:spTree>
    <p:extLst>
      <p:ext uri="{BB962C8B-B14F-4D97-AF65-F5344CB8AC3E}">
        <p14:creationId xmlns:p14="http://schemas.microsoft.com/office/powerpoint/2010/main" val="29641499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E7640-A2C7-8BE8-41B8-B1A386A42150}"/>
              </a:ext>
            </a:extLst>
          </p:cNvPr>
          <p:cNvSpPr>
            <a:spLocks noGrp="1"/>
          </p:cNvSpPr>
          <p:nvPr>
            <p:ph type="title"/>
          </p:nvPr>
        </p:nvSpPr>
        <p:spPr/>
        <p:txBody>
          <a:bodyPr/>
          <a:lstStyle/>
          <a:p>
            <a:r>
              <a:rPr lang="ru-RU" dirty="0">
                <a:ea typeface="+mj-lt"/>
                <a:cs typeface="+mj-lt"/>
              </a:rPr>
              <a:t>ШЕЙПЛЕТЫ ДЛЯ МУЛЬТИВАРИАТИВНЫХ РЯДОВ </a:t>
            </a:r>
            <a:endParaRPr lang="ru-RU" dirty="0"/>
          </a:p>
        </p:txBody>
      </p:sp>
      <p:sp>
        <p:nvSpPr>
          <p:cNvPr id="6" name="TextBox 5">
            <a:extLst>
              <a:ext uri="{FF2B5EF4-FFF2-40B4-BE49-F238E27FC236}">
                <a16:creationId xmlns:a16="http://schemas.microsoft.com/office/drawing/2014/main" id="{9574E451-A958-B76D-CC63-C9A2E3B020C7}"/>
              </a:ext>
            </a:extLst>
          </p:cNvPr>
          <p:cNvSpPr txBox="1"/>
          <p:nvPr/>
        </p:nvSpPr>
        <p:spPr>
          <a:xfrm>
            <a:off x="576243" y="2104779"/>
            <a:ext cx="11032164" cy="2031325"/>
          </a:xfrm>
          <a:prstGeom prst="rect">
            <a:avLst/>
          </a:prstGeom>
          <a:noFill/>
        </p:spPr>
        <p:txBody>
          <a:bodyPr wrap="square" lIns="91440" tIns="45720" rIns="91440" bIns="45720" anchor="t">
            <a:spAutoFit/>
          </a:bodyPr>
          <a:lstStyle/>
          <a:p>
            <a:r>
              <a:rPr lang="ru-RU" err="1">
                <a:latin typeface="Corbel"/>
              </a:rPr>
              <a:t>Шейплеты</a:t>
            </a:r>
            <a:r>
              <a:rPr lang="ru-RU" dirty="0">
                <a:latin typeface="Corbel"/>
              </a:rPr>
              <a:t> можно также находить для </a:t>
            </a:r>
            <a:r>
              <a:rPr lang="ru-RU" err="1">
                <a:latin typeface="Corbel"/>
              </a:rPr>
              <a:t>мультивариативных</a:t>
            </a:r>
            <a:r>
              <a:rPr lang="ru-RU" dirty="0">
                <a:latin typeface="Corbel"/>
              </a:rPr>
              <a:t> временных рядов. </a:t>
            </a:r>
          </a:p>
          <a:p>
            <a:endParaRPr lang="ru-RU" dirty="0">
              <a:latin typeface="Corbel"/>
            </a:endParaRPr>
          </a:p>
          <a:p>
            <a:r>
              <a:rPr lang="ru-RU" dirty="0">
                <a:latin typeface="Corbel"/>
              </a:rPr>
              <a:t>Выделяют три вида преобразования:</a:t>
            </a:r>
          </a:p>
          <a:p>
            <a:endParaRPr lang="ru-RU" dirty="0">
              <a:latin typeface="Corbel"/>
            </a:endParaRPr>
          </a:p>
          <a:p>
            <a:pPr marL="285750" indent="-285750">
              <a:buFont typeface="Arial"/>
              <a:buChar char="•"/>
            </a:pPr>
            <a:r>
              <a:rPr lang="ru-RU" dirty="0" err="1">
                <a:latin typeface="Corbel"/>
                <a:ea typeface="+mn-lt"/>
                <a:cs typeface="+mn-lt"/>
              </a:rPr>
              <a:t>Multivariate</a:t>
            </a:r>
            <a:r>
              <a:rPr lang="ru-RU" dirty="0">
                <a:latin typeface="Corbel"/>
                <a:ea typeface="+mn-lt"/>
                <a:cs typeface="+mn-lt"/>
              </a:rPr>
              <a:t> </a:t>
            </a:r>
            <a:r>
              <a:rPr lang="ru-RU" dirty="0" err="1">
                <a:latin typeface="Corbel"/>
                <a:ea typeface="+mn-lt"/>
                <a:cs typeface="+mn-lt"/>
              </a:rPr>
              <a:t>Shapelet</a:t>
            </a:r>
            <a:r>
              <a:rPr lang="ru-RU" dirty="0">
                <a:latin typeface="Corbel"/>
                <a:ea typeface="+mn-lt"/>
                <a:cs typeface="+mn-lt"/>
              </a:rPr>
              <a:t> </a:t>
            </a:r>
            <a:r>
              <a:rPr lang="ru-RU" dirty="0" err="1">
                <a:latin typeface="Corbel"/>
                <a:ea typeface="+mn-lt"/>
                <a:cs typeface="+mn-lt"/>
              </a:rPr>
              <a:t>Transform</a:t>
            </a:r>
            <a:r>
              <a:rPr lang="ru-RU" dirty="0">
                <a:latin typeface="Corbel"/>
                <a:ea typeface="+mn-lt"/>
                <a:cs typeface="+mn-lt"/>
              </a:rPr>
              <a:t> (MST)</a:t>
            </a:r>
          </a:p>
          <a:p>
            <a:pPr marL="285750" indent="-285750">
              <a:buFont typeface="Arial"/>
              <a:buChar char="•"/>
            </a:pPr>
            <a:r>
              <a:rPr lang="ru-RU" dirty="0" err="1">
                <a:latin typeface="Corbel"/>
                <a:ea typeface="+mn-lt"/>
                <a:cs typeface="+mn-lt"/>
              </a:rPr>
              <a:t>Multivariate</a:t>
            </a:r>
            <a:r>
              <a:rPr lang="ru-RU" dirty="0">
                <a:latin typeface="Corbel"/>
                <a:ea typeface="+mn-lt"/>
                <a:cs typeface="+mn-lt"/>
              </a:rPr>
              <a:t> </a:t>
            </a:r>
            <a:r>
              <a:rPr lang="ru-RU" dirty="0" err="1">
                <a:latin typeface="Corbel"/>
                <a:ea typeface="+mn-lt"/>
                <a:cs typeface="+mn-lt"/>
              </a:rPr>
              <a:t>Dependent</a:t>
            </a:r>
            <a:r>
              <a:rPr lang="ru-RU" dirty="0">
                <a:latin typeface="Corbel"/>
                <a:ea typeface="+mn-lt"/>
                <a:cs typeface="+mn-lt"/>
              </a:rPr>
              <a:t> </a:t>
            </a:r>
            <a:r>
              <a:rPr lang="ru-RU" dirty="0" err="1">
                <a:latin typeface="Corbel"/>
                <a:ea typeface="+mn-lt"/>
                <a:cs typeface="+mn-lt"/>
              </a:rPr>
              <a:t>Shapelet</a:t>
            </a:r>
            <a:r>
              <a:rPr lang="ru-RU" dirty="0">
                <a:latin typeface="Corbel"/>
                <a:ea typeface="+mn-lt"/>
                <a:cs typeface="+mn-lt"/>
              </a:rPr>
              <a:t> </a:t>
            </a:r>
            <a:r>
              <a:rPr lang="ru-RU" dirty="0" err="1">
                <a:latin typeface="Corbel"/>
                <a:ea typeface="+mn-lt"/>
                <a:cs typeface="+mn-lt"/>
              </a:rPr>
              <a:t>Transform</a:t>
            </a:r>
            <a:r>
              <a:rPr lang="ru-RU" dirty="0">
                <a:latin typeface="Corbel"/>
                <a:ea typeface="+mn-lt"/>
                <a:cs typeface="+mn-lt"/>
              </a:rPr>
              <a:t> (MST_D)</a:t>
            </a:r>
          </a:p>
          <a:p>
            <a:pPr marL="285750" indent="-285750">
              <a:buFont typeface="Arial"/>
              <a:buChar char="•"/>
            </a:pPr>
            <a:r>
              <a:rPr lang="ru-RU" dirty="0" err="1">
                <a:latin typeface="Corbel"/>
                <a:ea typeface="+mn-lt"/>
                <a:cs typeface="+mn-lt"/>
              </a:rPr>
              <a:t>Multivariate</a:t>
            </a:r>
            <a:r>
              <a:rPr lang="ru-RU" dirty="0">
                <a:latin typeface="Corbel"/>
                <a:ea typeface="+mn-lt"/>
                <a:cs typeface="+mn-lt"/>
              </a:rPr>
              <a:t> Independent </a:t>
            </a:r>
            <a:r>
              <a:rPr lang="ru-RU" dirty="0" err="1">
                <a:latin typeface="Corbel"/>
                <a:ea typeface="+mn-lt"/>
                <a:cs typeface="+mn-lt"/>
              </a:rPr>
              <a:t>Shapelet</a:t>
            </a:r>
            <a:r>
              <a:rPr lang="ru-RU" dirty="0">
                <a:latin typeface="Corbel"/>
                <a:ea typeface="+mn-lt"/>
                <a:cs typeface="+mn-lt"/>
              </a:rPr>
              <a:t> </a:t>
            </a:r>
            <a:r>
              <a:rPr lang="ru-RU" dirty="0" err="1">
                <a:latin typeface="Corbel"/>
                <a:ea typeface="+mn-lt"/>
                <a:cs typeface="+mn-lt"/>
              </a:rPr>
              <a:t>Transform</a:t>
            </a:r>
            <a:r>
              <a:rPr lang="ru-RU" dirty="0">
                <a:latin typeface="Corbel"/>
                <a:ea typeface="+mn-lt"/>
                <a:cs typeface="+mn-lt"/>
              </a:rPr>
              <a:t> (MST_I)</a:t>
            </a:r>
            <a:endParaRPr lang="ru-RU" dirty="0">
              <a:latin typeface="Corbel"/>
            </a:endParaRPr>
          </a:p>
        </p:txBody>
      </p:sp>
    </p:spTree>
    <p:extLst>
      <p:ext uri="{BB962C8B-B14F-4D97-AF65-F5344CB8AC3E}">
        <p14:creationId xmlns:p14="http://schemas.microsoft.com/office/powerpoint/2010/main" val="23227357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E7640-A2C7-8BE8-41B8-B1A386A42150}"/>
              </a:ext>
            </a:extLst>
          </p:cNvPr>
          <p:cNvSpPr>
            <a:spLocks noGrp="1"/>
          </p:cNvSpPr>
          <p:nvPr>
            <p:ph type="title"/>
          </p:nvPr>
        </p:nvSpPr>
        <p:spPr/>
        <p:txBody>
          <a:bodyPr/>
          <a:lstStyle/>
          <a:p>
            <a:r>
              <a:rPr lang="ru-RU" dirty="0">
                <a:ea typeface="+mj-lt"/>
                <a:cs typeface="+mj-lt"/>
              </a:rPr>
              <a:t>ШЕЙПЛЕТЫ ДЛЯ МУЛЬТИВАРИАТИВНЫХ РЯДОВ </a:t>
            </a:r>
            <a:endParaRPr lang="ru-RU" dirty="0"/>
          </a:p>
        </p:txBody>
      </p:sp>
      <p:sp>
        <p:nvSpPr>
          <p:cNvPr id="6" name="TextBox 5">
            <a:extLst>
              <a:ext uri="{FF2B5EF4-FFF2-40B4-BE49-F238E27FC236}">
                <a16:creationId xmlns:a16="http://schemas.microsoft.com/office/drawing/2014/main" id="{9574E451-A958-B76D-CC63-C9A2E3B020C7}"/>
              </a:ext>
            </a:extLst>
          </p:cNvPr>
          <p:cNvSpPr txBox="1"/>
          <p:nvPr/>
        </p:nvSpPr>
        <p:spPr>
          <a:xfrm>
            <a:off x="576243" y="2104779"/>
            <a:ext cx="11032164" cy="2308324"/>
          </a:xfrm>
          <a:prstGeom prst="rect">
            <a:avLst/>
          </a:prstGeom>
          <a:noFill/>
        </p:spPr>
        <p:txBody>
          <a:bodyPr wrap="square" lIns="91440" tIns="45720" rIns="91440" bIns="45720" anchor="t">
            <a:spAutoFit/>
          </a:bodyPr>
          <a:lstStyle/>
          <a:p>
            <a:r>
              <a:rPr lang="ru-RU" dirty="0">
                <a:latin typeface="Corbel"/>
                <a:ea typeface="+mn-lt"/>
                <a:cs typeface="+mn-lt"/>
              </a:rPr>
              <a:t>Первый метод представляет собой простейшее обобщение одномерного подхода.</a:t>
            </a:r>
          </a:p>
          <a:p>
            <a:endParaRPr lang="ru-RU" dirty="0">
              <a:latin typeface="Corbel"/>
              <a:ea typeface="+mn-lt"/>
              <a:cs typeface="+mn-lt"/>
            </a:endParaRPr>
          </a:p>
          <a:p>
            <a:r>
              <a:rPr lang="ru-RU" dirty="0">
                <a:latin typeface="Corbel"/>
                <a:ea typeface="+mn-lt"/>
                <a:cs typeface="+mn-lt"/>
              </a:rPr>
              <a:t>Этот алгоритм находит одномерные </a:t>
            </a:r>
            <a:r>
              <a:rPr lang="ru-RU" dirty="0" err="1">
                <a:latin typeface="Corbel"/>
                <a:ea typeface="+mn-lt"/>
                <a:cs typeface="+mn-lt"/>
              </a:rPr>
              <a:t>шейплеты</a:t>
            </a:r>
            <a:r>
              <a:rPr lang="ru-RU" dirty="0">
                <a:latin typeface="Corbel"/>
                <a:ea typeface="+mn-lt"/>
                <a:cs typeface="+mn-lt"/>
              </a:rPr>
              <a:t> относительно каждого ряда и сравнивает их по качеству, смещая </a:t>
            </a:r>
            <a:r>
              <a:rPr lang="ru-RU" dirty="0" err="1">
                <a:latin typeface="Corbel"/>
                <a:ea typeface="+mn-lt"/>
                <a:cs typeface="+mn-lt"/>
              </a:rPr>
              <a:t>шейплет</a:t>
            </a:r>
            <a:r>
              <a:rPr lang="ru-RU" dirty="0">
                <a:latin typeface="Corbel"/>
                <a:ea typeface="+mn-lt"/>
                <a:cs typeface="+mn-lt"/>
              </a:rPr>
              <a:t> по совпадающему относительно рядов измерению (проще говоря, значению времени).</a:t>
            </a:r>
          </a:p>
          <a:p>
            <a:endParaRPr lang="ru-RU" dirty="0">
              <a:latin typeface="Corbel"/>
              <a:ea typeface="+mn-lt"/>
              <a:cs typeface="+mn-lt"/>
            </a:endParaRPr>
          </a:p>
          <a:p>
            <a:r>
              <a:rPr lang="ru-RU" dirty="0">
                <a:latin typeface="Corbel"/>
                <a:ea typeface="+mn-lt"/>
                <a:cs typeface="+mn-lt"/>
              </a:rPr>
              <a:t>Найденные k лучших </a:t>
            </a:r>
            <a:r>
              <a:rPr lang="ru-RU" dirty="0" err="1">
                <a:latin typeface="Corbel"/>
                <a:ea typeface="+mn-lt"/>
                <a:cs typeface="+mn-lt"/>
              </a:rPr>
              <a:t>шейплетов</a:t>
            </a:r>
            <a:r>
              <a:rPr lang="ru-RU" dirty="0">
                <a:latin typeface="Corbel"/>
                <a:ea typeface="+mn-lt"/>
                <a:cs typeface="+mn-lt"/>
              </a:rPr>
              <a:t> используются для преобразования исходного набора данных, как и в случае с одномерным ST (</a:t>
            </a:r>
            <a:r>
              <a:rPr lang="ru-RU" dirty="0" err="1">
                <a:latin typeface="Corbel"/>
                <a:ea typeface="+mn-lt"/>
                <a:cs typeface="+mn-lt"/>
              </a:rPr>
              <a:t>Shapelet</a:t>
            </a:r>
            <a:r>
              <a:rPr lang="ru-RU" dirty="0">
                <a:latin typeface="Corbel"/>
                <a:ea typeface="+mn-lt"/>
                <a:cs typeface="+mn-lt"/>
              </a:rPr>
              <a:t> </a:t>
            </a:r>
            <a:r>
              <a:rPr lang="ru-RU" dirty="0" err="1">
                <a:latin typeface="Corbel"/>
                <a:ea typeface="+mn-lt"/>
                <a:cs typeface="+mn-lt"/>
              </a:rPr>
              <a:t>Transform</a:t>
            </a:r>
            <a:r>
              <a:rPr lang="ru-RU" dirty="0">
                <a:latin typeface="Corbel"/>
                <a:ea typeface="+mn-lt"/>
                <a:cs typeface="+mn-lt"/>
              </a:rPr>
              <a:t>). Таким образом, </a:t>
            </a:r>
            <a:r>
              <a:rPr lang="ru-RU" dirty="0" err="1">
                <a:latin typeface="Corbel"/>
                <a:ea typeface="+mn-lt"/>
                <a:cs typeface="+mn-lt"/>
              </a:rPr>
              <a:t>шейплет</a:t>
            </a:r>
            <a:r>
              <a:rPr lang="ru-RU" dirty="0">
                <a:latin typeface="Corbel"/>
                <a:ea typeface="+mn-lt"/>
                <a:cs typeface="+mn-lt"/>
              </a:rPr>
              <a:t> представляет собой подряд одного измерения и всегда сравнивается только с исходным измерением.</a:t>
            </a:r>
            <a:endParaRPr lang="ru-RU" dirty="0">
              <a:latin typeface="Corbel"/>
            </a:endParaRPr>
          </a:p>
        </p:txBody>
      </p:sp>
    </p:spTree>
    <p:extLst>
      <p:ext uri="{BB962C8B-B14F-4D97-AF65-F5344CB8AC3E}">
        <p14:creationId xmlns:p14="http://schemas.microsoft.com/office/powerpoint/2010/main" val="4571463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E7640-A2C7-8BE8-41B8-B1A386A42150}"/>
              </a:ext>
            </a:extLst>
          </p:cNvPr>
          <p:cNvSpPr>
            <a:spLocks noGrp="1"/>
          </p:cNvSpPr>
          <p:nvPr>
            <p:ph type="title"/>
          </p:nvPr>
        </p:nvSpPr>
        <p:spPr/>
        <p:txBody>
          <a:bodyPr/>
          <a:lstStyle/>
          <a:p>
            <a:r>
              <a:rPr lang="ru-RU" dirty="0">
                <a:ea typeface="+mj-lt"/>
                <a:cs typeface="+mj-lt"/>
              </a:rPr>
              <a:t>ШЕЙПЛЕТЫ ДЛЯ МУЛЬТИВАРИАТИВНЫХ РЯДОВ </a:t>
            </a:r>
            <a:endParaRPr lang="ru-RU" dirty="0"/>
          </a:p>
        </p:txBody>
      </p:sp>
      <p:sp>
        <p:nvSpPr>
          <p:cNvPr id="6" name="TextBox 5">
            <a:extLst>
              <a:ext uri="{FF2B5EF4-FFF2-40B4-BE49-F238E27FC236}">
                <a16:creationId xmlns:a16="http://schemas.microsoft.com/office/drawing/2014/main" id="{9574E451-A958-B76D-CC63-C9A2E3B020C7}"/>
              </a:ext>
            </a:extLst>
          </p:cNvPr>
          <p:cNvSpPr txBox="1"/>
          <p:nvPr/>
        </p:nvSpPr>
        <p:spPr>
          <a:xfrm>
            <a:off x="576243" y="2104779"/>
            <a:ext cx="11032164" cy="1477328"/>
          </a:xfrm>
          <a:prstGeom prst="rect">
            <a:avLst/>
          </a:prstGeom>
          <a:noFill/>
        </p:spPr>
        <p:txBody>
          <a:bodyPr wrap="square" lIns="91440" tIns="45720" rIns="91440" bIns="45720" anchor="t">
            <a:spAutoFit/>
          </a:bodyPr>
          <a:lstStyle/>
          <a:p>
            <a:r>
              <a:rPr lang="ru-RU" dirty="0">
                <a:latin typeface="Corbel"/>
                <a:ea typeface="+mn-lt"/>
                <a:cs typeface="+mn-lt"/>
              </a:rPr>
              <a:t>Второй метод (MST_D) подразумевает, что </a:t>
            </a:r>
            <a:r>
              <a:rPr lang="ru-RU" dirty="0" err="1">
                <a:latin typeface="Corbel"/>
                <a:ea typeface="+mn-lt"/>
                <a:cs typeface="+mn-lt"/>
              </a:rPr>
              <a:t>шейплет</a:t>
            </a:r>
            <a:r>
              <a:rPr lang="ru-RU" dirty="0">
                <a:latin typeface="Corbel"/>
                <a:ea typeface="+mn-lt"/>
                <a:cs typeface="+mn-lt"/>
              </a:rPr>
              <a:t> охватывает все измерения, а не одно измерение, и при вычислении расстояния используется DTW по всем измерениям.</a:t>
            </a:r>
          </a:p>
          <a:p>
            <a:endParaRPr lang="ru-RU" dirty="0">
              <a:latin typeface="Corbel"/>
            </a:endParaRPr>
          </a:p>
          <a:p>
            <a:r>
              <a:rPr lang="ru-RU" dirty="0">
                <a:latin typeface="Corbel"/>
                <a:ea typeface="+mn-lt"/>
                <a:cs typeface="+mn-lt"/>
              </a:rPr>
              <a:t>Существует меньше кандидатов в </a:t>
            </a:r>
            <a:r>
              <a:rPr lang="ru-RU" dirty="0" err="1">
                <a:latin typeface="Corbel"/>
                <a:ea typeface="+mn-lt"/>
                <a:cs typeface="+mn-lt"/>
              </a:rPr>
              <a:t>шейплеты</a:t>
            </a:r>
            <a:r>
              <a:rPr lang="ru-RU" dirty="0">
                <a:latin typeface="Corbel"/>
                <a:ea typeface="+mn-lt"/>
                <a:cs typeface="+mn-lt"/>
              </a:rPr>
              <a:t> для MST_D, но принудительное выравнивание показывает неустойчивость к небольшим фазовым сдвигам по измерениям.</a:t>
            </a:r>
          </a:p>
        </p:txBody>
      </p:sp>
    </p:spTree>
    <p:extLst>
      <p:ext uri="{BB962C8B-B14F-4D97-AF65-F5344CB8AC3E}">
        <p14:creationId xmlns:p14="http://schemas.microsoft.com/office/powerpoint/2010/main" val="25458352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E7640-A2C7-8BE8-41B8-B1A386A42150}"/>
              </a:ext>
            </a:extLst>
          </p:cNvPr>
          <p:cNvSpPr>
            <a:spLocks noGrp="1"/>
          </p:cNvSpPr>
          <p:nvPr>
            <p:ph type="title"/>
          </p:nvPr>
        </p:nvSpPr>
        <p:spPr/>
        <p:txBody>
          <a:bodyPr/>
          <a:lstStyle/>
          <a:p>
            <a:r>
              <a:rPr lang="ru-RU" dirty="0">
                <a:ea typeface="+mj-lt"/>
                <a:cs typeface="+mj-lt"/>
              </a:rPr>
              <a:t>ШЕЙПЛЕТЫ ДЛЯ МУЛЬТИВАРИАТИВНЫХ РЯДОВ </a:t>
            </a:r>
            <a:endParaRPr lang="ru-RU" dirty="0"/>
          </a:p>
        </p:txBody>
      </p:sp>
      <p:sp>
        <p:nvSpPr>
          <p:cNvPr id="6" name="TextBox 5">
            <a:extLst>
              <a:ext uri="{FF2B5EF4-FFF2-40B4-BE49-F238E27FC236}">
                <a16:creationId xmlns:a16="http://schemas.microsoft.com/office/drawing/2014/main" id="{9574E451-A958-B76D-CC63-C9A2E3B020C7}"/>
              </a:ext>
            </a:extLst>
          </p:cNvPr>
          <p:cNvSpPr txBox="1"/>
          <p:nvPr/>
        </p:nvSpPr>
        <p:spPr>
          <a:xfrm>
            <a:off x="576243" y="2104779"/>
            <a:ext cx="11032164" cy="3416320"/>
          </a:xfrm>
          <a:prstGeom prst="rect">
            <a:avLst/>
          </a:prstGeom>
          <a:noFill/>
        </p:spPr>
        <p:txBody>
          <a:bodyPr wrap="square" lIns="91440" tIns="45720" rIns="91440" bIns="45720" anchor="t">
            <a:spAutoFit/>
          </a:bodyPr>
          <a:lstStyle/>
          <a:p>
            <a:r>
              <a:rPr lang="ru-RU" dirty="0">
                <a:latin typeface="Corbel"/>
              </a:rPr>
              <a:t>Третий метод (MST_I) </a:t>
            </a:r>
            <a:r>
              <a:rPr lang="ru-RU" dirty="0">
                <a:latin typeface="Corbel"/>
                <a:ea typeface="+mn-lt"/>
                <a:cs typeface="+mn-lt"/>
              </a:rPr>
              <a:t>также извлекает многомерные </a:t>
            </a:r>
            <a:r>
              <a:rPr lang="ru-RU" dirty="0" err="1">
                <a:latin typeface="Corbel"/>
                <a:ea typeface="+mn-lt"/>
                <a:cs typeface="+mn-lt"/>
              </a:rPr>
              <a:t>шейплеты</a:t>
            </a:r>
            <a:r>
              <a:rPr lang="ru-RU" dirty="0">
                <a:latin typeface="Corbel"/>
                <a:ea typeface="+mn-lt"/>
                <a:cs typeface="+mn-lt"/>
              </a:rPr>
              <a:t>.</a:t>
            </a:r>
          </a:p>
          <a:p>
            <a:endParaRPr lang="ru-RU" dirty="0">
              <a:latin typeface="Corbel"/>
              <a:ea typeface="+mn-lt"/>
              <a:cs typeface="+mn-lt"/>
            </a:endParaRPr>
          </a:p>
          <a:p>
            <a:r>
              <a:rPr lang="ru-RU" dirty="0">
                <a:latin typeface="Corbel"/>
                <a:ea typeface="+mn-lt"/>
                <a:cs typeface="+mn-lt"/>
              </a:rPr>
              <a:t>Разница заключается в расчете расстояния, где подход аналогичен расчёту DTW_I.</a:t>
            </a:r>
          </a:p>
          <a:p>
            <a:endParaRPr lang="ru-RU" dirty="0">
              <a:latin typeface="Corbel"/>
            </a:endParaRPr>
          </a:p>
          <a:p>
            <a:endParaRPr lang="ru-RU" dirty="0">
              <a:latin typeface="Corbel"/>
            </a:endParaRPr>
          </a:p>
          <a:p>
            <a:endParaRPr lang="ru-RU" dirty="0">
              <a:latin typeface="Corbel"/>
            </a:endParaRPr>
          </a:p>
          <a:p>
            <a:endParaRPr lang="ru-RU" dirty="0">
              <a:latin typeface="Corbel"/>
              <a:ea typeface="+mn-lt"/>
              <a:cs typeface="+mn-lt"/>
            </a:endParaRPr>
          </a:p>
          <a:p>
            <a:r>
              <a:rPr lang="ru-RU" dirty="0">
                <a:latin typeface="Corbel"/>
                <a:ea typeface="+mn-lt"/>
                <a:cs typeface="+mn-lt"/>
              </a:rPr>
              <a:t>Вместо того, чтобы фиксировать каждое измерение при скольжении по рядам, чтобы найти минимальное расстояние, MST_I находит ближайшее совпадение для каждого измерения независимо, затем суммирует наиближайшие по значению совпадения. Это означает, что, например, наиболее близкое совпадение для измерения 1 не обязательно должно находиться в той же позиции во времени, что и наиболее близкое совпадение для измерения 2. Это обеспечивает независимый фазовый сдвиг между измерениями.</a:t>
            </a:r>
            <a:endParaRPr lang="ru-RU" dirty="0">
              <a:latin typeface="Corbel"/>
            </a:endParaRPr>
          </a:p>
        </p:txBody>
      </p:sp>
      <p:pic>
        <p:nvPicPr>
          <p:cNvPr id="3" name="Рисунок 2" descr="Изображение выглядит как Шрифт, текст, Графика, белый&#10;&#10;Автоматически созданное описание">
            <a:extLst>
              <a:ext uri="{FF2B5EF4-FFF2-40B4-BE49-F238E27FC236}">
                <a16:creationId xmlns:a16="http://schemas.microsoft.com/office/drawing/2014/main" id="{A54E3C7F-6AE8-7E69-C4E4-9D5D1A048B57}"/>
              </a:ext>
            </a:extLst>
          </p:cNvPr>
          <p:cNvPicPr>
            <a:picLocks noChangeAspect="1"/>
          </p:cNvPicPr>
          <p:nvPr/>
        </p:nvPicPr>
        <p:blipFill>
          <a:blip r:embed="rId2"/>
          <a:stretch>
            <a:fillRect/>
          </a:stretch>
        </p:blipFill>
        <p:spPr>
          <a:xfrm>
            <a:off x="4400550" y="2976276"/>
            <a:ext cx="3390900" cy="972124"/>
          </a:xfrm>
          <a:prstGeom prst="rect">
            <a:avLst/>
          </a:prstGeom>
        </p:spPr>
      </p:pic>
    </p:spTree>
    <p:extLst>
      <p:ext uri="{BB962C8B-B14F-4D97-AF65-F5344CB8AC3E}">
        <p14:creationId xmlns:p14="http://schemas.microsoft.com/office/powerpoint/2010/main" val="475500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11" name="Rectangle 10">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13" name="Rectangle 12">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15" name="Rectangle 14">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useBgFill="1">
        <p:nvSpPr>
          <p:cNvPr id="17" name="Rectangle 16">
            <a:extLst>
              <a:ext uri="{FF2B5EF4-FFF2-40B4-BE49-F238E27FC236}">
                <a16:creationId xmlns:a16="http://schemas.microsoft.com/office/drawing/2014/main" id="{17C35B5F-59FB-4E4A-A4E6-85CC504D79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3CC5D21-4C23-96BD-B6F8-E32285971538}"/>
              </a:ext>
            </a:extLst>
          </p:cNvPr>
          <p:cNvPicPr>
            <a:picLocks noChangeAspect="1"/>
          </p:cNvPicPr>
          <p:nvPr/>
        </p:nvPicPr>
        <p:blipFill rotWithShape="1">
          <a:blip r:embed="rId2">
            <a:grayscl/>
          </a:blip>
          <a:srcRect l="-2136" t="-110" r="2059" b="18832"/>
          <a:stretch/>
        </p:blipFill>
        <p:spPr>
          <a:xfrm>
            <a:off x="-250882" y="10"/>
            <a:ext cx="12442904" cy="6862271"/>
          </a:xfrm>
          <a:prstGeom prst="rect">
            <a:avLst/>
          </a:prstGeom>
        </p:spPr>
      </p:pic>
      <p:grpSp>
        <p:nvGrpSpPr>
          <p:cNvPr id="19" name="Group 18">
            <a:extLst>
              <a:ext uri="{FF2B5EF4-FFF2-40B4-BE49-F238E27FC236}">
                <a16:creationId xmlns:a16="http://schemas.microsoft.com/office/drawing/2014/main" id="{266203B4-6411-4E9D-AAC1-D798EF7311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20" name="Rectangle 19">
              <a:extLst>
                <a:ext uri="{FF2B5EF4-FFF2-40B4-BE49-F238E27FC236}">
                  <a16:creationId xmlns:a16="http://schemas.microsoft.com/office/drawing/2014/main" id="{810D9114-A47D-47E3-9417-1858C7C688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21" name="Rectangle 20">
              <a:extLst>
                <a:ext uri="{FF2B5EF4-FFF2-40B4-BE49-F238E27FC236}">
                  <a16:creationId xmlns:a16="http://schemas.microsoft.com/office/drawing/2014/main" id="{4E6705EF-CBA4-4963-9FCA-08B2780142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grpSp>
      <p:sp>
        <p:nvSpPr>
          <p:cNvPr id="2" name="Title 1">
            <a:extLst>
              <a:ext uri="{FF2B5EF4-FFF2-40B4-BE49-F238E27FC236}">
                <a16:creationId xmlns:a16="http://schemas.microsoft.com/office/drawing/2014/main" id="{CCF49DD9-7C17-5447-5BB0-F5C1DE00595E}"/>
              </a:ext>
            </a:extLst>
          </p:cNvPr>
          <p:cNvSpPr>
            <a:spLocks noGrp="1"/>
          </p:cNvSpPr>
          <p:nvPr>
            <p:ph type="title"/>
          </p:nvPr>
        </p:nvSpPr>
        <p:spPr>
          <a:xfrm>
            <a:off x="584200" y="2142067"/>
            <a:ext cx="3412067" cy="2971801"/>
          </a:xfrm>
        </p:spPr>
        <p:txBody>
          <a:bodyPr vert="horz" lIns="91440" tIns="45720" rIns="91440" bIns="45720" rtlCol="0" anchor="b">
            <a:normAutofit/>
          </a:bodyPr>
          <a:lstStyle/>
          <a:p>
            <a:r>
              <a:rPr lang="en-US" sz="3300" dirty="0" err="1">
                <a:solidFill>
                  <a:schemeClr val="bg1"/>
                </a:solidFill>
                <a:ea typeface="+mj-lt"/>
                <a:cs typeface="+mj-lt"/>
              </a:rPr>
              <a:t>кепстральные</a:t>
            </a:r>
            <a:r>
              <a:rPr lang="en-US" sz="3300" dirty="0">
                <a:solidFill>
                  <a:schemeClr val="bg1"/>
                </a:solidFill>
                <a:ea typeface="+mj-lt"/>
                <a:cs typeface="+mj-lt"/>
              </a:rPr>
              <a:t> </a:t>
            </a:r>
            <a:r>
              <a:rPr lang="en-US" sz="3300" dirty="0" err="1">
                <a:solidFill>
                  <a:schemeClr val="bg1"/>
                </a:solidFill>
                <a:ea typeface="+mj-lt"/>
                <a:cs typeface="+mj-lt"/>
              </a:rPr>
              <a:t>частоты</a:t>
            </a:r>
            <a:endParaRPr lang="ru-RU" dirty="0" err="1">
              <a:solidFill>
                <a:schemeClr val="bg1"/>
              </a:solidFill>
            </a:endParaRPr>
          </a:p>
        </p:txBody>
      </p:sp>
    </p:spTree>
    <p:extLst>
      <p:ext uri="{BB962C8B-B14F-4D97-AF65-F5344CB8AC3E}">
        <p14:creationId xmlns:p14="http://schemas.microsoft.com/office/powerpoint/2010/main" val="1570266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E7640-A2C7-8BE8-41B8-B1A386A42150}"/>
              </a:ext>
            </a:extLst>
          </p:cNvPr>
          <p:cNvSpPr>
            <a:spLocks noGrp="1"/>
          </p:cNvSpPr>
          <p:nvPr>
            <p:ph type="title"/>
          </p:nvPr>
        </p:nvSpPr>
        <p:spPr/>
        <p:txBody>
          <a:bodyPr/>
          <a:lstStyle/>
          <a:p>
            <a:r>
              <a:rPr lang="ru-RU" dirty="0">
                <a:ea typeface="+mj-lt"/>
                <a:cs typeface="+mj-lt"/>
              </a:rPr>
              <a:t>КЕПСТРАЛЬНЫЕ ЧАСТОТЫ </a:t>
            </a:r>
          </a:p>
        </p:txBody>
      </p:sp>
      <p:sp>
        <p:nvSpPr>
          <p:cNvPr id="6" name="TextBox 5">
            <a:extLst>
              <a:ext uri="{FF2B5EF4-FFF2-40B4-BE49-F238E27FC236}">
                <a16:creationId xmlns:a16="http://schemas.microsoft.com/office/drawing/2014/main" id="{9574E451-A958-B76D-CC63-C9A2E3B020C7}"/>
              </a:ext>
            </a:extLst>
          </p:cNvPr>
          <p:cNvSpPr txBox="1"/>
          <p:nvPr/>
        </p:nvSpPr>
        <p:spPr>
          <a:xfrm>
            <a:off x="576243" y="2104779"/>
            <a:ext cx="11032164" cy="923330"/>
          </a:xfrm>
          <a:prstGeom prst="rect">
            <a:avLst/>
          </a:prstGeom>
          <a:noFill/>
        </p:spPr>
        <p:txBody>
          <a:bodyPr wrap="square" lIns="91440" tIns="45720" rIns="91440" bIns="45720" anchor="t">
            <a:spAutoFit/>
          </a:bodyPr>
          <a:lstStyle/>
          <a:p>
            <a:r>
              <a:rPr lang="en-US" b="0" i="0" dirty="0">
                <a:solidFill>
                  <a:srgbClr val="000000"/>
                </a:solidFill>
                <a:effectLst/>
                <a:latin typeface="Lucida Grande"/>
              </a:rPr>
              <a:t>Vector autoregressive (VAR) models </a:t>
            </a:r>
            <a:endParaRPr lang="en-US" dirty="0">
              <a:latin typeface="Corbel"/>
            </a:endParaRPr>
          </a:p>
          <a:p>
            <a:endParaRPr lang="en-US" dirty="0">
              <a:latin typeface="Corbel"/>
            </a:endParaRPr>
          </a:p>
          <a:p>
            <a:r>
              <a:rPr lang="en-US" dirty="0">
                <a:latin typeface="Corbel"/>
              </a:rPr>
              <a:t> </a:t>
            </a:r>
            <a:r>
              <a:rPr lang="ru-RU">
                <a:latin typeface="Corbel"/>
                <a:ea typeface="+mn-lt"/>
                <a:cs typeface="+mn-lt"/>
              </a:rPr>
              <a:t>Библиотека </a:t>
            </a:r>
            <a:r>
              <a:rPr lang="ru-RU" dirty="0">
                <a:latin typeface="Corbel"/>
                <a:ea typeface="+mn-lt"/>
                <a:cs typeface="+mn-lt"/>
              </a:rPr>
              <a:t>SporTran для Python</a:t>
            </a:r>
            <a:r>
              <a:rPr lang="en-US" dirty="0">
                <a:latin typeface="Corbel"/>
                <a:ea typeface="+mn-lt"/>
                <a:cs typeface="+mn-lt"/>
              </a:rPr>
              <a:t> </a:t>
            </a:r>
            <a:endParaRPr lang="ru-RU" dirty="0">
              <a:latin typeface="Corbel"/>
            </a:endParaRPr>
          </a:p>
        </p:txBody>
      </p:sp>
      <p:sp>
        <p:nvSpPr>
          <p:cNvPr id="4" name="TextBox 3">
            <a:extLst>
              <a:ext uri="{FF2B5EF4-FFF2-40B4-BE49-F238E27FC236}">
                <a16:creationId xmlns:a16="http://schemas.microsoft.com/office/drawing/2014/main" id="{A8556696-27CA-85DE-A921-41FFBEB06FFD}"/>
              </a:ext>
            </a:extLst>
          </p:cNvPr>
          <p:cNvSpPr txBox="1"/>
          <p:nvPr/>
        </p:nvSpPr>
        <p:spPr>
          <a:xfrm>
            <a:off x="755073" y="5805176"/>
            <a:ext cx="10515600" cy="369332"/>
          </a:xfrm>
          <a:prstGeom prst="rect">
            <a:avLst/>
          </a:prstGeom>
          <a:noFill/>
        </p:spPr>
        <p:txBody>
          <a:bodyPr wrap="square">
            <a:spAutoFit/>
          </a:bodyPr>
          <a:lstStyle/>
          <a:p>
            <a:r>
              <a:rPr lang="en-US" dirty="0">
                <a:hlinkClick r:id="rId2"/>
              </a:rPr>
              <a:t>[1406.0801] The Cepstral Model for Multivariate Time Series: The Vector Exponential Model (arxiv.org)</a:t>
            </a:r>
            <a:endParaRPr lang="ru-RU" dirty="0"/>
          </a:p>
        </p:txBody>
      </p:sp>
    </p:spTree>
    <p:extLst>
      <p:ext uri="{BB962C8B-B14F-4D97-AF65-F5344CB8AC3E}">
        <p14:creationId xmlns:p14="http://schemas.microsoft.com/office/powerpoint/2010/main" val="8455747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11" name="Rectangle 10">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13" name="Rectangle 12">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15" name="Rectangle 14">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useBgFill="1">
        <p:nvSpPr>
          <p:cNvPr id="17" name="Rectangle 16">
            <a:extLst>
              <a:ext uri="{FF2B5EF4-FFF2-40B4-BE49-F238E27FC236}">
                <a16:creationId xmlns:a16="http://schemas.microsoft.com/office/drawing/2014/main" id="{17C35B5F-59FB-4E4A-A4E6-85CC504D79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3CC5D21-4C23-96BD-B6F8-E32285971538}"/>
              </a:ext>
            </a:extLst>
          </p:cNvPr>
          <p:cNvPicPr>
            <a:picLocks noChangeAspect="1"/>
          </p:cNvPicPr>
          <p:nvPr/>
        </p:nvPicPr>
        <p:blipFill rotWithShape="1">
          <a:blip r:embed="rId2">
            <a:grayscl/>
          </a:blip>
          <a:srcRect l="-2136" t="-110" r="2059" b="18832"/>
          <a:stretch/>
        </p:blipFill>
        <p:spPr>
          <a:xfrm>
            <a:off x="-250882" y="10"/>
            <a:ext cx="12442904" cy="6862271"/>
          </a:xfrm>
          <a:prstGeom prst="rect">
            <a:avLst/>
          </a:prstGeom>
        </p:spPr>
      </p:pic>
      <p:grpSp>
        <p:nvGrpSpPr>
          <p:cNvPr id="19" name="Group 18">
            <a:extLst>
              <a:ext uri="{FF2B5EF4-FFF2-40B4-BE49-F238E27FC236}">
                <a16:creationId xmlns:a16="http://schemas.microsoft.com/office/drawing/2014/main" id="{266203B4-6411-4E9D-AAC1-D798EF7311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20" name="Rectangle 19">
              <a:extLst>
                <a:ext uri="{FF2B5EF4-FFF2-40B4-BE49-F238E27FC236}">
                  <a16:creationId xmlns:a16="http://schemas.microsoft.com/office/drawing/2014/main" id="{810D9114-A47D-47E3-9417-1858C7C688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21" name="Rectangle 20">
              <a:extLst>
                <a:ext uri="{FF2B5EF4-FFF2-40B4-BE49-F238E27FC236}">
                  <a16:creationId xmlns:a16="http://schemas.microsoft.com/office/drawing/2014/main" id="{4E6705EF-CBA4-4963-9FCA-08B2780142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grpSp>
      <p:sp>
        <p:nvSpPr>
          <p:cNvPr id="2" name="Title 1">
            <a:extLst>
              <a:ext uri="{FF2B5EF4-FFF2-40B4-BE49-F238E27FC236}">
                <a16:creationId xmlns:a16="http://schemas.microsoft.com/office/drawing/2014/main" id="{CCF49DD9-7C17-5447-5BB0-F5C1DE00595E}"/>
              </a:ext>
            </a:extLst>
          </p:cNvPr>
          <p:cNvSpPr>
            <a:spLocks noGrp="1"/>
          </p:cNvSpPr>
          <p:nvPr>
            <p:ph type="title"/>
          </p:nvPr>
        </p:nvSpPr>
        <p:spPr>
          <a:xfrm>
            <a:off x="584200" y="2142067"/>
            <a:ext cx="3412067" cy="2971801"/>
          </a:xfrm>
        </p:spPr>
        <p:txBody>
          <a:bodyPr vert="horz" lIns="91440" tIns="45720" rIns="91440" bIns="45720" rtlCol="0" anchor="b">
            <a:normAutofit/>
          </a:bodyPr>
          <a:lstStyle/>
          <a:p>
            <a:r>
              <a:rPr lang="en-US" sz="3300" dirty="0">
                <a:solidFill>
                  <a:schemeClr val="bg1"/>
                </a:solidFill>
                <a:ea typeface="+mj-lt"/>
                <a:cs typeface="+mj-lt"/>
              </a:rPr>
              <a:t>AI</a:t>
            </a:r>
            <a:r>
              <a:rPr lang="ru-RU" sz="3300" dirty="0">
                <a:solidFill>
                  <a:schemeClr val="bg1"/>
                </a:solidFill>
                <a:ea typeface="+mj-lt"/>
                <a:cs typeface="+mj-lt"/>
              </a:rPr>
              <a:t>   для предсказания</a:t>
            </a:r>
            <a:endParaRPr lang="ru-RU" dirty="0">
              <a:solidFill>
                <a:schemeClr val="bg1"/>
              </a:solidFill>
            </a:endParaRPr>
          </a:p>
        </p:txBody>
      </p:sp>
    </p:spTree>
    <p:extLst>
      <p:ext uri="{BB962C8B-B14F-4D97-AF65-F5344CB8AC3E}">
        <p14:creationId xmlns:p14="http://schemas.microsoft.com/office/powerpoint/2010/main" val="26971196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B275CE-2D30-E253-4F05-C2948141AB39}"/>
              </a:ext>
            </a:extLst>
          </p:cNvPr>
          <p:cNvSpPr txBox="1"/>
          <p:nvPr/>
        </p:nvSpPr>
        <p:spPr>
          <a:xfrm>
            <a:off x="1193820" y="2637104"/>
            <a:ext cx="10633363" cy="369332"/>
          </a:xfrm>
          <a:prstGeom prst="rect">
            <a:avLst/>
          </a:prstGeom>
          <a:noFill/>
        </p:spPr>
        <p:txBody>
          <a:bodyPr wrap="square">
            <a:spAutoFit/>
          </a:bodyPr>
          <a:lstStyle/>
          <a:p>
            <a:r>
              <a:rPr lang="en-US" dirty="0">
                <a:hlinkClick r:id="rId2"/>
              </a:rPr>
              <a:t>Multi-Step LSTM Time Series Forecasting Models for Power Usage - MachineLearningMastery.com</a:t>
            </a:r>
            <a:endParaRPr lang="ru-RU" dirty="0"/>
          </a:p>
        </p:txBody>
      </p:sp>
      <p:sp>
        <p:nvSpPr>
          <p:cNvPr id="3" name="Title 1">
            <a:extLst>
              <a:ext uri="{FF2B5EF4-FFF2-40B4-BE49-F238E27FC236}">
                <a16:creationId xmlns:a16="http://schemas.microsoft.com/office/drawing/2014/main" id="{3B2EAA6E-4E69-984F-58CA-8E3CDD04D2A2}"/>
              </a:ext>
            </a:extLst>
          </p:cNvPr>
          <p:cNvSpPr txBox="1">
            <a:spLocks/>
          </p:cNvSpPr>
          <p:nvPr/>
        </p:nvSpPr>
        <p:spPr>
          <a:xfrm>
            <a:off x="575894" y="729658"/>
            <a:ext cx="11029616" cy="988332"/>
          </a:xfrm>
          <a:prstGeom prst="rect">
            <a:avLst/>
          </a:prstGeom>
        </p:spPr>
        <p:txBody>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ru-RU">
                <a:solidFill>
                  <a:schemeClr val="accent1"/>
                </a:solidFill>
              </a:rPr>
              <a:t>Самостоятельное изучение</a:t>
            </a:r>
            <a:endParaRPr lang="ru-RU" dirty="0">
              <a:solidFill>
                <a:schemeClr val="accent1"/>
              </a:solidFill>
            </a:endParaRPr>
          </a:p>
        </p:txBody>
      </p:sp>
    </p:spTree>
    <p:extLst>
      <p:ext uri="{BB962C8B-B14F-4D97-AF65-F5344CB8AC3E}">
        <p14:creationId xmlns:p14="http://schemas.microsoft.com/office/powerpoint/2010/main" val="34896592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E7640-A2C7-8BE8-41B8-B1A386A42150}"/>
              </a:ext>
            </a:extLst>
          </p:cNvPr>
          <p:cNvSpPr>
            <a:spLocks noGrp="1"/>
          </p:cNvSpPr>
          <p:nvPr>
            <p:ph type="title"/>
          </p:nvPr>
        </p:nvSpPr>
        <p:spPr/>
        <p:txBody>
          <a:bodyPr/>
          <a:lstStyle/>
          <a:p>
            <a:r>
              <a:rPr lang="ru-RU" dirty="0"/>
              <a:t>метод «Гусеница» (SSA – Singular Spectrum Analysis)</a:t>
            </a:r>
            <a:br>
              <a:rPr lang="ru-RU" dirty="0"/>
            </a:br>
            <a:r>
              <a:rPr lang="en-US" dirty="0"/>
              <a:t>MSSA – Multi-channel SSA</a:t>
            </a:r>
            <a:endParaRPr lang="ru-RU" dirty="0"/>
          </a:p>
        </p:txBody>
      </p:sp>
      <p:pic>
        <p:nvPicPr>
          <p:cNvPr id="8" name="Picture 7">
            <a:extLst>
              <a:ext uri="{FF2B5EF4-FFF2-40B4-BE49-F238E27FC236}">
                <a16:creationId xmlns:a16="http://schemas.microsoft.com/office/drawing/2014/main" id="{17992D63-269F-AF43-2AFB-31D64BC8B73A}"/>
              </a:ext>
            </a:extLst>
          </p:cNvPr>
          <p:cNvPicPr>
            <a:picLocks noChangeAspect="1"/>
          </p:cNvPicPr>
          <p:nvPr/>
        </p:nvPicPr>
        <p:blipFill>
          <a:blip r:embed="rId2"/>
          <a:stretch>
            <a:fillRect/>
          </a:stretch>
        </p:blipFill>
        <p:spPr>
          <a:xfrm>
            <a:off x="523875" y="2651847"/>
            <a:ext cx="10687050" cy="3133725"/>
          </a:xfrm>
          <a:prstGeom prst="rect">
            <a:avLst/>
          </a:prstGeom>
        </p:spPr>
      </p:pic>
      <p:sp>
        <p:nvSpPr>
          <p:cNvPr id="9" name="TextBox 8">
            <a:extLst>
              <a:ext uri="{FF2B5EF4-FFF2-40B4-BE49-F238E27FC236}">
                <a16:creationId xmlns:a16="http://schemas.microsoft.com/office/drawing/2014/main" id="{C62F3E0D-DF92-3454-218A-78F18333FD85}"/>
              </a:ext>
            </a:extLst>
          </p:cNvPr>
          <p:cNvSpPr txBox="1"/>
          <p:nvPr/>
        </p:nvSpPr>
        <p:spPr>
          <a:xfrm>
            <a:off x="651164" y="6082145"/>
            <a:ext cx="10612581" cy="523220"/>
          </a:xfrm>
          <a:prstGeom prst="rect">
            <a:avLst/>
          </a:prstGeom>
          <a:noFill/>
        </p:spPr>
        <p:txBody>
          <a:bodyPr wrap="square" rtlCol="0">
            <a:spAutoFit/>
          </a:bodyPr>
          <a:lstStyle/>
          <a:p>
            <a:r>
              <a:rPr lang="ru-RU" sz="1400" dirty="0">
                <a:latin typeface="Times New Roman" panose="02020603050405020304" pitchFamily="18" charset="0"/>
                <a:cs typeface="Times New Roman" panose="02020603050405020304" pitchFamily="18" charset="0"/>
              </a:rPr>
              <a:t>Далее  - самостоятельная работа (см статью Варианты метода «Гусеница»-SSA для анализа многомерных временных рядов в репозитории )</a:t>
            </a:r>
          </a:p>
        </p:txBody>
      </p:sp>
    </p:spTree>
    <p:extLst>
      <p:ext uri="{BB962C8B-B14F-4D97-AF65-F5344CB8AC3E}">
        <p14:creationId xmlns:p14="http://schemas.microsoft.com/office/powerpoint/2010/main" val="25948424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B76D5-848E-ECC7-18C4-11BB4D496F02}"/>
              </a:ext>
            </a:extLst>
          </p:cNvPr>
          <p:cNvSpPr>
            <a:spLocks noGrp="1"/>
          </p:cNvSpPr>
          <p:nvPr>
            <p:ph type="title"/>
          </p:nvPr>
        </p:nvSpPr>
        <p:spPr/>
        <p:txBody>
          <a:bodyPr/>
          <a:lstStyle/>
          <a:p>
            <a:r>
              <a:rPr lang="ru-RU" dirty="0"/>
              <a:t>Шаг 1: Вложение</a:t>
            </a:r>
          </a:p>
        </p:txBody>
      </p:sp>
      <p:pic>
        <p:nvPicPr>
          <p:cNvPr id="6" name="Picture 5">
            <a:extLst>
              <a:ext uri="{FF2B5EF4-FFF2-40B4-BE49-F238E27FC236}">
                <a16:creationId xmlns:a16="http://schemas.microsoft.com/office/drawing/2014/main" id="{64013307-E03B-6E5C-DEBC-71DDFCB5D1B5}"/>
              </a:ext>
            </a:extLst>
          </p:cNvPr>
          <p:cNvPicPr>
            <a:picLocks noChangeAspect="1"/>
          </p:cNvPicPr>
          <p:nvPr/>
        </p:nvPicPr>
        <p:blipFill>
          <a:blip r:embed="rId2"/>
          <a:stretch>
            <a:fillRect/>
          </a:stretch>
        </p:blipFill>
        <p:spPr>
          <a:xfrm>
            <a:off x="575894" y="2026317"/>
            <a:ext cx="6977849" cy="3446228"/>
          </a:xfrm>
          <a:prstGeom prst="rect">
            <a:avLst/>
          </a:prstGeom>
        </p:spPr>
      </p:pic>
      <p:pic>
        <p:nvPicPr>
          <p:cNvPr id="7" name="Рисунок 2" descr="Изображение выглядит как текст, диаграмма, снимок экрана, линия&#10;&#10;Автоматически созданное описание">
            <a:extLst>
              <a:ext uri="{FF2B5EF4-FFF2-40B4-BE49-F238E27FC236}">
                <a16:creationId xmlns:a16="http://schemas.microsoft.com/office/drawing/2014/main" id="{52A93482-2716-85EA-4418-77F0FD557E7A}"/>
              </a:ext>
            </a:extLst>
          </p:cNvPr>
          <p:cNvPicPr>
            <a:picLocks noChangeAspect="1"/>
          </p:cNvPicPr>
          <p:nvPr/>
        </p:nvPicPr>
        <p:blipFill>
          <a:blip r:embed="rId3"/>
          <a:stretch>
            <a:fillRect/>
          </a:stretch>
        </p:blipFill>
        <p:spPr>
          <a:xfrm>
            <a:off x="7553743" y="3061011"/>
            <a:ext cx="4489330" cy="3222025"/>
          </a:xfrm>
          <a:prstGeom prst="rect">
            <a:avLst/>
          </a:prstGeom>
        </p:spPr>
      </p:pic>
    </p:spTree>
    <p:extLst>
      <p:ext uri="{BB962C8B-B14F-4D97-AF65-F5344CB8AC3E}">
        <p14:creationId xmlns:p14="http://schemas.microsoft.com/office/powerpoint/2010/main" val="1986898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E7640-A2C7-8BE8-41B8-B1A386A42150}"/>
              </a:ext>
            </a:extLst>
          </p:cNvPr>
          <p:cNvSpPr>
            <a:spLocks noGrp="1"/>
          </p:cNvSpPr>
          <p:nvPr>
            <p:ph type="title"/>
          </p:nvPr>
        </p:nvSpPr>
        <p:spPr/>
        <p:txBody>
          <a:bodyPr/>
          <a:lstStyle/>
          <a:p>
            <a:r>
              <a:rPr lang="ru-RU" dirty="0" err="1">
                <a:latin typeface="Corbel"/>
              </a:rPr>
              <a:t>определениЕ</a:t>
            </a:r>
            <a:endParaRPr lang="ru-RU" dirty="0" err="1"/>
          </a:p>
        </p:txBody>
      </p:sp>
      <p:sp>
        <p:nvSpPr>
          <p:cNvPr id="4" name="TextBox 3">
            <a:extLst>
              <a:ext uri="{FF2B5EF4-FFF2-40B4-BE49-F238E27FC236}">
                <a16:creationId xmlns:a16="http://schemas.microsoft.com/office/drawing/2014/main" id="{3AA2DC4D-F89A-B6D6-C778-D4ED48FB32BE}"/>
              </a:ext>
            </a:extLst>
          </p:cNvPr>
          <p:cNvSpPr txBox="1"/>
          <p:nvPr/>
        </p:nvSpPr>
        <p:spPr>
          <a:xfrm>
            <a:off x="873609" y="1891047"/>
            <a:ext cx="5224238" cy="3693319"/>
          </a:xfrm>
          <a:prstGeom prst="rect">
            <a:avLst/>
          </a:prstGeom>
          <a:noFill/>
        </p:spPr>
        <p:txBody>
          <a:bodyPr wrap="square" lIns="91440" tIns="45720" rIns="91440" bIns="45720" anchor="t">
            <a:spAutoFit/>
          </a:bodyPr>
          <a:lstStyle/>
          <a:p>
            <a:r>
              <a:rPr lang="ru-RU" dirty="0">
                <a:latin typeface="Corbel"/>
                <a:ea typeface="+mn-lt"/>
                <a:cs typeface="+mn-lt"/>
              </a:rPr>
              <a:t>Многомерный временной ряд - это система из нескольких одномерных рядов, где значения одного (целевого) зависят не только от предыдущих значений этого ряда, но и от значений дополнительного, или нескольких дополнительных.</a:t>
            </a:r>
          </a:p>
          <a:p>
            <a:endParaRPr lang="ru-RU" dirty="0">
              <a:latin typeface="Corbel"/>
            </a:endParaRPr>
          </a:p>
          <a:p>
            <a:r>
              <a:rPr lang="ru-RU" dirty="0">
                <a:latin typeface="Corbel"/>
                <a:ea typeface="+mn-lt"/>
                <a:cs typeface="+mn-lt"/>
              </a:rPr>
              <a:t>Пример того как может выглядеть многомерный временной ряд показан на рисунке.</a:t>
            </a:r>
            <a:endParaRPr lang="ru-RU" dirty="0">
              <a:latin typeface="Corbel"/>
            </a:endParaRPr>
          </a:p>
          <a:p>
            <a:endParaRPr lang="ru-RU" dirty="0">
              <a:latin typeface="Corbel"/>
            </a:endParaRPr>
          </a:p>
          <a:p>
            <a:r>
              <a:rPr lang="ru-RU" dirty="0">
                <a:latin typeface="Corbel"/>
                <a:ea typeface="+mn-lt"/>
                <a:cs typeface="+mn-lt"/>
              </a:rPr>
              <a:t>Чтобы прогнозировать будущие состояния временного ряда 1 мы можем также использовать значения временных рядов 2 и 3.</a:t>
            </a:r>
            <a:endParaRPr lang="ru-RU" dirty="0">
              <a:latin typeface="Corbel"/>
            </a:endParaRPr>
          </a:p>
        </p:txBody>
      </p:sp>
      <p:pic>
        <p:nvPicPr>
          <p:cNvPr id="3" name="Рисунок 2" descr="Изображение выглядит как текст, диаграмма, линия, График&#10;&#10;Автоматически созданное описание">
            <a:extLst>
              <a:ext uri="{FF2B5EF4-FFF2-40B4-BE49-F238E27FC236}">
                <a16:creationId xmlns:a16="http://schemas.microsoft.com/office/drawing/2014/main" id="{294DAC3E-71B2-5560-A8CE-21B8430B75DC}"/>
              </a:ext>
            </a:extLst>
          </p:cNvPr>
          <p:cNvPicPr>
            <a:picLocks noChangeAspect="1"/>
          </p:cNvPicPr>
          <p:nvPr/>
        </p:nvPicPr>
        <p:blipFill rotWithShape="1">
          <a:blip r:embed="rId2"/>
          <a:srcRect r="9747"/>
          <a:stretch/>
        </p:blipFill>
        <p:spPr>
          <a:xfrm>
            <a:off x="6007250" y="1952303"/>
            <a:ext cx="5786591" cy="4173946"/>
          </a:xfrm>
          <a:prstGeom prst="rect">
            <a:avLst/>
          </a:prstGeom>
        </p:spPr>
      </p:pic>
    </p:spTree>
    <p:extLst>
      <p:ext uri="{BB962C8B-B14F-4D97-AF65-F5344CB8AC3E}">
        <p14:creationId xmlns:p14="http://schemas.microsoft.com/office/powerpoint/2010/main" val="40185126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A3E236-CAB1-05F9-588E-924ECBDC50BB}"/>
              </a:ext>
            </a:extLst>
          </p:cNvPr>
          <p:cNvPicPr>
            <a:picLocks noChangeAspect="1"/>
          </p:cNvPicPr>
          <p:nvPr/>
        </p:nvPicPr>
        <p:blipFill rotWithShape="1">
          <a:blip r:embed="rId2"/>
          <a:srcRect t="3837"/>
          <a:stretch/>
        </p:blipFill>
        <p:spPr>
          <a:xfrm>
            <a:off x="358918" y="1032164"/>
            <a:ext cx="8885005" cy="3304309"/>
          </a:xfrm>
          <a:prstGeom prst="rect">
            <a:avLst/>
          </a:prstGeom>
        </p:spPr>
      </p:pic>
    </p:spTree>
    <p:extLst>
      <p:ext uri="{BB962C8B-B14F-4D97-AF65-F5344CB8AC3E}">
        <p14:creationId xmlns:p14="http://schemas.microsoft.com/office/powerpoint/2010/main" val="40418242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54A705F-4365-C5F7-5F77-32424021DB04}"/>
              </a:ext>
            </a:extLst>
          </p:cNvPr>
          <p:cNvSpPr txBox="1"/>
          <p:nvPr/>
        </p:nvSpPr>
        <p:spPr>
          <a:xfrm>
            <a:off x="526473" y="660461"/>
            <a:ext cx="6096000" cy="523220"/>
          </a:xfrm>
          <a:prstGeom prst="rect">
            <a:avLst/>
          </a:prstGeom>
          <a:noFill/>
        </p:spPr>
        <p:txBody>
          <a:bodyPr wrap="square">
            <a:spAutoFit/>
          </a:bodyPr>
          <a:lstStyle/>
          <a:p>
            <a:r>
              <a:rPr lang="ru-RU" sz="2800" b="1" dirty="0">
                <a:latin typeface="Times New Roman" panose="02020603050405020304" pitchFamily="18" charset="0"/>
                <a:cs typeface="Times New Roman" panose="02020603050405020304" pitchFamily="18" charset="0"/>
              </a:rPr>
              <a:t>Двумерный метод.</a:t>
            </a:r>
          </a:p>
        </p:txBody>
      </p:sp>
      <p:pic>
        <p:nvPicPr>
          <p:cNvPr id="5" name="Picture 4">
            <a:extLst>
              <a:ext uri="{FF2B5EF4-FFF2-40B4-BE49-F238E27FC236}">
                <a16:creationId xmlns:a16="http://schemas.microsoft.com/office/drawing/2014/main" id="{16F97F65-8B12-3961-50FD-1459EA2458C6}"/>
              </a:ext>
            </a:extLst>
          </p:cNvPr>
          <p:cNvPicPr>
            <a:picLocks noChangeAspect="1"/>
          </p:cNvPicPr>
          <p:nvPr/>
        </p:nvPicPr>
        <p:blipFill rotWithShape="1">
          <a:blip r:embed="rId2"/>
          <a:srcRect t="6226"/>
          <a:stretch/>
        </p:blipFill>
        <p:spPr>
          <a:xfrm>
            <a:off x="1055111" y="1468583"/>
            <a:ext cx="9155690" cy="1571186"/>
          </a:xfrm>
          <a:prstGeom prst="rect">
            <a:avLst/>
          </a:prstGeom>
        </p:spPr>
      </p:pic>
      <p:pic>
        <p:nvPicPr>
          <p:cNvPr id="7" name="Picture 6">
            <a:extLst>
              <a:ext uri="{FF2B5EF4-FFF2-40B4-BE49-F238E27FC236}">
                <a16:creationId xmlns:a16="http://schemas.microsoft.com/office/drawing/2014/main" id="{BCC470DF-C63D-A24B-707A-B7725AC466B5}"/>
              </a:ext>
            </a:extLst>
          </p:cNvPr>
          <p:cNvPicPr>
            <a:picLocks noChangeAspect="1"/>
          </p:cNvPicPr>
          <p:nvPr/>
        </p:nvPicPr>
        <p:blipFill>
          <a:blip r:embed="rId3"/>
          <a:stretch>
            <a:fillRect/>
          </a:stretch>
        </p:blipFill>
        <p:spPr>
          <a:xfrm>
            <a:off x="1267693" y="3263987"/>
            <a:ext cx="8995128" cy="1640521"/>
          </a:xfrm>
          <a:prstGeom prst="rect">
            <a:avLst/>
          </a:prstGeom>
        </p:spPr>
      </p:pic>
    </p:spTree>
    <p:extLst>
      <p:ext uri="{BB962C8B-B14F-4D97-AF65-F5344CB8AC3E}">
        <p14:creationId xmlns:p14="http://schemas.microsoft.com/office/powerpoint/2010/main" val="26714398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11" name="Rectangle 10">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13" name="Rectangle 12">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15" name="Rectangle 14">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useBgFill="1">
        <p:nvSpPr>
          <p:cNvPr id="17" name="Rectangle 16">
            <a:extLst>
              <a:ext uri="{FF2B5EF4-FFF2-40B4-BE49-F238E27FC236}">
                <a16:creationId xmlns:a16="http://schemas.microsoft.com/office/drawing/2014/main" id="{17C35B5F-59FB-4E4A-A4E6-85CC504D79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3CC5D21-4C23-96BD-B6F8-E32285971538}"/>
              </a:ext>
            </a:extLst>
          </p:cNvPr>
          <p:cNvPicPr>
            <a:picLocks noChangeAspect="1"/>
          </p:cNvPicPr>
          <p:nvPr/>
        </p:nvPicPr>
        <p:blipFill rotWithShape="1">
          <a:blip r:embed="rId2">
            <a:grayscl/>
          </a:blip>
          <a:srcRect l="-2136" t="-110" r="2059" b="18832"/>
          <a:stretch/>
        </p:blipFill>
        <p:spPr>
          <a:xfrm>
            <a:off x="-250882" y="10"/>
            <a:ext cx="12442904" cy="6862271"/>
          </a:xfrm>
          <a:prstGeom prst="rect">
            <a:avLst/>
          </a:prstGeom>
        </p:spPr>
      </p:pic>
      <p:grpSp>
        <p:nvGrpSpPr>
          <p:cNvPr id="19" name="Group 18">
            <a:extLst>
              <a:ext uri="{FF2B5EF4-FFF2-40B4-BE49-F238E27FC236}">
                <a16:creationId xmlns:a16="http://schemas.microsoft.com/office/drawing/2014/main" id="{266203B4-6411-4E9D-AAC1-D798EF7311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20" name="Rectangle 19">
              <a:extLst>
                <a:ext uri="{FF2B5EF4-FFF2-40B4-BE49-F238E27FC236}">
                  <a16:creationId xmlns:a16="http://schemas.microsoft.com/office/drawing/2014/main" id="{810D9114-A47D-47E3-9417-1858C7C688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21" name="Rectangle 20">
              <a:extLst>
                <a:ext uri="{FF2B5EF4-FFF2-40B4-BE49-F238E27FC236}">
                  <a16:creationId xmlns:a16="http://schemas.microsoft.com/office/drawing/2014/main" id="{4E6705EF-CBA4-4963-9FCA-08B2780142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grpSp>
      <p:sp>
        <p:nvSpPr>
          <p:cNvPr id="2" name="Title 1">
            <a:extLst>
              <a:ext uri="{FF2B5EF4-FFF2-40B4-BE49-F238E27FC236}">
                <a16:creationId xmlns:a16="http://schemas.microsoft.com/office/drawing/2014/main" id="{CCF49DD9-7C17-5447-5BB0-F5C1DE00595E}"/>
              </a:ext>
            </a:extLst>
          </p:cNvPr>
          <p:cNvSpPr>
            <a:spLocks noGrp="1"/>
          </p:cNvSpPr>
          <p:nvPr>
            <p:ph type="title"/>
          </p:nvPr>
        </p:nvSpPr>
        <p:spPr>
          <a:xfrm>
            <a:off x="584200" y="2142067"/>
            <a:ext cx="3412067" cy="2971801"/>
          </a:xfrm>
        </p:spPr>
        <p:txBody>
          <a:bodyPr vert="horz" lIns="91440" tIns="45720" rIns="91440" bIns="45720" rtlCol="0" anchor="b">
            <a:normAutofit/>
          </a:bodyPr>
          <a:lstStyle/>
          <a:p>
            <a:r>
              <a:rPr lang="en-US" sz="3300" dirty="0">
                <a:solidFill>
                  <a:schemeClr val="bg1"/>
                </a:solidFill>
                <a:ea typeface="+mj-lt"/>
                <a:cs typeface="+mj-lt"/>
              </a:rPr>
              <a:t>AI</a:t>
            </a:r>
            <a:r>
              <a:rPr lang="ru-RU" sz="3300" dirty="0">
                <a:solidFill>
                  <a:schemeClr val="bg1"/>
                </a:solidFill>
                <a:ea typeface="+mj-lt"/>
                <a:cs typeface="+mj-lt"/>
              </a:rPr>
              <a:t>   для классификации</a:t>
            </a:r>
            <a:endParaRPr lang="ru-RU" dirty="0">
              <a:solidFill>
                <a:schemeClr val="bg1"/>
              </a:solidFill>
            </a:endParaRPr>
          </a:p>
        </p:txBody>
      </p:sp>
    </p:spTree>
    <p:extLst>
      <p:ext uri="{BB962C8B-B14F-4D97-AF65-F5344CB8AC3E}">
        <p14:creationId xmlns:p14="http://schemas.microsoft.com/office/powerpoint/2010/main" val="27799186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C5D46-49A2-60FA-4311-46E8229842AA}"/>
              </a:ext>
            </a:extLst>
          </p:cNvPr>
          <p:cNvSpPr>
            <a:spLocks noGrp="1"/>
          </p:cNvSpPr>
          <p:nvPr>
            <p:ph type="title"/>
          </p:nvPr>
        </p:nvSpPr>
        <p:spPr/>
        <p:txBody>
          <a:bodyPr/>
          <a:lstStyle/>
          <a:p>
            <a:r>
              <a:rPr lang="ru-RU" dirty="0"/>
              <a:t>Самостоятельное изучение</a:t>
            </a:r>
          </a:p>
        </p:txBody>
      </p:sp>
      <p:sp>
        <p:nvSpPr>
          <p:cNvPr id="8" name="TextBox 7">
            <a:extLst>
              <a:ext uri="{FF2B5EF4-FFF2-40B4-BE49-F238E27FC236}">
                <a16:creationId xmlns:a16="http://schemas.microsoft.com/office/drawing/2014/main" id="{7898FFCA-2FD7-348E-96BC-2134DCD661E4}"/>
              </a:ext>
            </a:extLst>
          </p:cNvPr>
          <p:cNvSpPr txBox="1"/>
          <p:nvPr/>
        </p:nvSpPr>
        <p:spPr>
          <a:xfrm>
            <a:off x="886691" y="2586335"/>
            <a:ext cx="10552565" cy="646331"/>
          </a:xfrm>
          <a:prstGeom prst="rect">
            <a:avLst/>
          </a:prstGeom>
          <a:noFill/>
        </p:spPr>
        <p:txBody>
          <a:bodyPr wrap="square">
            <a:spAutoFit/>
          </a:bodyPr>
          <a:lstStyle/>
          <a:p>
            <a:r>
              <a:rPr lang="en-US" dirty="0"/>
              <a:t>The great multivariate time series classification bake off: a review and experimental evaluation of recent algorithmic advances</a:t>
            </a:r>
            <a:r>
              <a:rPr lang="ru-RU" dirty="0"/>
              <a:t> (статья см репозиторий)</a:t>
            </a:r>
          </a:p>
        </p:txBody>
      </p:sp>
    </p:spTree>
    <p:extLst>
      <p:ext uri="{BB962C8B-B14F-4D97-AF65-F5344CB8AC3E}">
        <p14:creationId xmlns:p14="http://schemas.microsoft.com/office/powerpoint/2010/main" val="36639280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5C300011-FC29-4481-853E-5E2537982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Рисунок 4" descr="Числа">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23391" r="9091"/>
          <a:stretch/>
        </p:blipFill>
        <p:spPr>
          <a:xfrm>
            <a:off x="20" y="10"/>
            <a:ext cx="12191980" cy="6857990"/>
          </a:xfrm>
          <a:prstGeom prst="rect">
            <a:avLst/>
          </a:prstGeom>
        </p:spPr>
      </p:pic>
      <p:grpSp>
        <p:nvGrpSpPr>
          <p:cNvPr id="41" name="Group 40">
            <a:extLst>
              <a:ext uri="{FF2B5EF4-FFF2-40B4-BE49-F238E27FC236}">
                <a16:creationId xmlns:a16="http://schemas.microsoft.com/office/drawing/2014/main" id="{DB34F5CF-EEE1-407F-9F91-DAF38BFCF8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42" name="Rectangle 41">
              <a:extLst>
                <a:ext uri="{FF2B5EF4-FFF2-40B4-BE49-F238E27FC236}">
                  <a16:creationId xmlns:a16="http://schemas.microsoft.com/office/drawing/2014/main" id="{A135DF34-A888-4325-B4A2-13B4077C02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33DBFF"/>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43" name="Rectangle 42">
              <a:extLst>
                <a:ext uri="{FF2B5EF4-FFF2-40B4-BE49-F238E27FC236}">
                  <a16:creationId xmlns:a16="http://schemas.microsoft.com/office/drawing/2014/main" id="{159E8CFA-1FCB-4C13-A1E3-B46F41BA52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33DBFF"/>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44" name="Rectangle 43">
              <a:extLst>
                <a:ext uri="{FF2B5EF4-FFF2-40B4-BE49-F238E27FC236}">
                  <a16:creationId xmlns:a16="http://schemas.microsoft.com/office/drawing/2014/main" id="{5B786142-19B2-4A12-9F96-16486BFDA8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rgbClr val="33DBFF"/>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grpSp>
      <p:sp>
        <p:nvSpPr>
          <p:cNvPr id="46" name="Rectangle 45">
            <a:extLst>
              <a:ext uri="{FF2B5EF4-FFF2-40B4-BE49-F238E27FC236}">
                <a16:creationId xmlns:a16="http://schemas.microsoft.com/office/drawing/2014/main" id="{2B088ECE-ADBE-44B1-84A8-2D8A8D135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2" name="Заголовок 1">
            <a:extLst>
              <a:ext uri="{FF2B5EF4-FFF2-40B4-BE49-F238E27FC236}">
                <a16:creationId xmlns:a16="http://schemas.microsoft.com/office/drawing/2014/main" id="{0F87E73C-2B1A-4602-BFBE-CFE1E55D9B38}"/>
              </a:ext>
            </a:extLst>
          </p:cNvPr>
          <p:cNvSpPr>
            <a:spLocks noGrp="1"/>
          </p:cNvSpPr>
          <p:nvPr>
            <p:ph type="ctrTitle"/>
          </p:nvPr>
        </p:nvSpPr>
        <p:spPr>
          <a:xfrm>
            <a:off x="584200" y="3992231"/>
            <a:ext cx="10990540" cy="1475013"/>
          </a:xfrm>
        </p:spPr>
        <p:txBody>
          <a:bodyPr rtlCol="0">
            <a:normAutofit/>
          </a:bodyPr>
          <a:lstStyle/>
          <a:p>
            <a:pPr rtl="0"/>
            <a:r>
              <a:rPr lang="en-US" sz="4000">
                <a:solidFill>
                  <a:schemeClr val="bg1"/>
                </a:solidFill>
              </a:rPr>
              <a:t>The End!</a:t>
            </a:r>
            <a:endParaRPr lang="ru-RU" sz="4000" dirty="0">
              <a:solidFill>
                <a:schemeClr val="bg1"/>
              </a:solidFill>
            </a:endParaRPr>
          </a:p>
        </p:txBody>
      </p:sp>
    </p:spTree>
    <p:extLst>
      <p:ext uri="{BB962C8B-B14F-4D97-AF65-F5344CB8AC3E}">
        <p14:creationId xmlns:p14="http://schemas.microsoft.com/office/powerpoint/2010/main" val="35013474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D5683-B298-7116-45C8-185B0E6F6266}"/>
              </a:ext>
            </a:extLst>
          </p:cNvPr>
          <p:cNvSpPr>
            <a:spLocks noGrp="1"/>
          </p:cNvSpPr>
          <p:nvPr>
            <p:ph type="title"/>
          </p:nvPr>
        </p:nvSpPr>
        <p:spPr/>
        <p:txBody>
          <a:bodyPr/>
          <a:lstStyle/>
          <a:p>
            <a:r>
              <a:rPr lang="ru-RU" dirty="0"/>
              <a:t>Контактная информация</a:t>
            </a:r>
          </a:p>
        </p:txBody>
      </p:sp>
      <p:graphicFrame>
        <p:nvGraphicFramePr>
          <p:cNvPr id="7" name="Content Placeholder 2">
            <a:extLst>
              <a:ext uri="{FF2B5EF4-FFF2-40B4-BE49-F238E27FC236}">
                <a16:creationId xmlns:a16="http://schemas.microsoft.com/office/drawing/2014/main" id="{AD6F187A-97AA-27D7-B345-53D64B5D032A}"/>
              </a:ext>
            </a:extLst>
          </p:cNvPr>
          <p:cNvGraphicFramePr>
            <a:graphicFrameLocks noGrp="1"/>
          </p:cNvGraphicFramePr>
          <p:nvPr>
            <p:ph idx="1"/>
          </p:nvPr>
        </p:nvGraphicFramePr>
        <p:xfrm>
          <a:off x="581192" y="2180496"/>
          <a:ext cx="8251381" cy="43925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E3C08B86-52C2-C0B4-832F-DBFD0CDD5FEB}"/>
              </a:ext>
            </a:extLst>
          </p:cNvPr>
          <p:cNvPicPr>
            <a:picLocks noChangeAspect="1"/>
          </p:cNvPicPr>
          <p:nvPr/>
        </p:nvPicPr>
        <p:blipFill rotWithShape="1">
          <a:blip r:embed="rId7"/>
          <a:srcRect l="14719" t="24249" r="15551" b="23217"/>
          <a:stretch/>
        </p:blipFill>
        <p:spPr>
          <a:xfrm>
            <a:off x="10070725" y="1847371"/>
            <a:ext cx="1650822" cy="2386699"/>
          </a:xfrm>
          <a:prstGeom prst="rect">
            <a:avLst/>
          </a:prstGeom>
        </p:spPr>
      </p:pic>
      <p:pic>
        <p:nvPicPr>
          <p:cNvPr id="5" name="Рисунок 2" descr="Изображение выглядит как текст, графический дизайн, дизайн&#10;&#10;Автоматически созданное описание">
            <a:extLst>
              <a:ext uri="{FF2B5EF4-FFF2-40B4-BE49-F238E27FC236}">
                <a16:creationId xmlns:a16="http://schemas.microsoft.com/office/drawing/2014/main" id="{A1240898-1DDD-63C1-F733-6223C9B3478B}"/>
              </a:ext>
            </a:extLst>
          </p:cNvPr>
          <p:cNvPicPr>
            <a:picLocks noChangeAspect="1"/>
          </p:cNvPicPr>
          <p:nvPr/>
        </p:nvPicPr>
        <p:blipFill rotWithShape="1">
          <a:blip r:embed="rId8"/>
          <a:srcRect l="15584" t="24831" r="15151" b="23702"/>
          <a:stretch/>
        </p:blipFill>
        <p:spPr>
          <a:xfrm>
            <a:off x="10070725" y="4289629"/>
            <a:ext cx="1650822" cy="2362480"/>
          </a:xfrm>
          <a:prstGeom prst="rect">
            <a:avLst/>
          </a:prstGeom>
        </p:spPr>
      </p:pic>
    </p:spTree>
    <p:extLst>
      <p:ext uri="{BB962C8B-B14F-4D97-AF65-F5344CB8AC3E}">
        <p14:creationId xmlns:p14="http://schemas.microsoft.com/office/powerpoint/2010/main" val="694023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E7640-A2C7-8BE8-41B8-B1A386A42150}"/>
              </a:ext>
            </a:extLst>
          </p:cNvPr>
          <p:cNvSpPr>
            <a:spLocks noGrp="1"/>
          </p:cNvSpPr>
          <p:nvPr>
            <p:ph type="title"/>
          </p:nvPr>
        </p:nvSpPr>
        <p:spPr/>
        <p:txBody>
          <a:bodyPr/>
          <a:lstStyle/>
          <a:p>
            <a:r>
              <a:rPr lang="ru-RU" dirty="0">
                <a:latin typeface="Corbel"/>
              </a:rPr>
              <a:t>Примеры применения</a:t>
            </a:r>
            <a:endParaRPr lang="ru-RU" dirty="0"/>
          </a:p>
        </p:txBody>
      </p:sp>
      <p:sp>
        <p:nvSpPr>
          <p:cNvPr id="6" name="TextBox 5">
            <a:extLst>
              <a:ext uri="{FF2B5EF4-FFF2-40B4-BE49-F238E27FC236}">
                <a16:creationId xmlns:a16="http://schemas.microsoft.com/office/drawing/2014/main" id="{9574E451-A958-B76D-CC63-C9A2E3B020C7}"/>
              </a:ext>
            </a:extLst>
          </p:cNvPr>
          <p:cNvSpPr txBox="1"/>
          <p:nvPr/>
        </p:nvSpPr>
        <p:spPr>
          <a:xfrm>
            <a:off x="678463" y="2467194"/>
            <a:ext cx="10837018" cy="1200329"/>
          </a:xfrm>
          <a:prstGeom prst="rect">
            <a:avLst/>
          </a:prstGeom>
          <a:noFill/>
        </p:spPr>
        <p:txBody>
          <a:bodyPr wrap="square" lIns="91440" tIns="45720" rIns="91440" bIns="45720" anchor="t">
            <a:spAutoFit/>
          </a:bodyPr>
          <a:lstStyle/>
          <a:p>
            <a:pPr marL="342900" indent="-342900">
              <a:buAutoNum type="arabicPeriod"/>
            </a:pPr>
            <a:r>
              <a:rPr lang="ru-RU">
                <a:latin typeface="Corbel"/>
                <a:ea typeface="+mn-lt"/>
                <a:cs typeface="+mn-lt"/>
              </a:rPr>
              <a:t>Уровень моря, измеряемый в разных точках.</a:t>
            </a:r>
            <a:endParaRPr lang="ru-RU">
              <a:latin typeface="Corbel" panose="020B0503020204020204" pitchFamily="34" charset="0"/>
              <a:ea typeface="+mn-lt"/>
              <a:cs typeface="+mn-lt"/>
            </a:endParaRPr>
          </a:p>
          <a:p>
            <a:pPr marL="342900" indent="-342900">
              <a:buAutoNum type="arabicPeriod"/>
            </a:pPr>
            <a:r>
              <a:rPr lang="ru-RU" dirty="0">
                <a:latin typeface="Corbel"/>
                <a:ea typeface="+mn-lt"/>
                <a:cs typeface="+mn-lt"/>
              </a:rPr>
              <a:t>Данные со спутников (показатели значений различных частот в единицу времени)</a:t>
            </a:r>
          </a:p>
          <a:p>
            <a:pPr marL="342900" indent="-342900">
              <a:buAutoNum type="arabicPeriod"/>
            </a:pPr>
            <a:r>
              <a:rPr lang="ru-RU" dirty="0">
                <a:latin typeface="Corbel"/>
                <a:ea typeface="+mn-lt"/>
                <a:cs typeface="+mn-lt"/>
              </a:rPr>
              <a:t>Показатели топливных станций (уровень топлива в цистерне, график пополнения топлива, график покупок топлива и т.д.)</a:t>
            </a:r>
          </a:p>
        </p:txBody>
      </p:sp>
    </p:spTree>
    <p:extLst>
      <p:ext uri="{BB962C8B-B14F-4D97-AF65-F5344CB8AC3E}">
        <p14:creationId xmlns:p14="http://schemas.microsoft.com/office/powerpoint/2010/main" val="1704819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E7640-A2C7-8BE8-41B8-B1A386A42150}"/>
              </a:ext>
            </a:extLst>
          </p:cNvPr>
          <p:cNvSpPr>
            <a:spLocks noGrp="1"/>
          </p:cNvSpPr>
          <p:nvPr>
            <p:ph type="title"/>
          </p:nvPr>
        </p:nvSpPr>
        <p:spPr/>
        <p:txBody>
          <a:bodyPr/>
          <a:lstStyle/>
          <a:p>
            <a:r>
              <a:rPr lang="ru-RU" dirty="0">
                <a:latin typeface="Corbel"/>
              </a:rPr>
              <a:t>Примеры применения</a:t>
            </a:r>
            <a:endParaRPr lang="ru-RU" dirty="0"/>
          </a:p>
        </p:txBody>
      </p:sp>
      <p:sp>
        <p:nvSpPr>
          <p:cNvPr id="3" name="TextBox 2">
            <a:extLst>
              <a:ext uri="{FF2B5EF4-FFF2-40B4-BE49-F238E27FC236}">
                <a16:creationId xmlns:a16="http://schemas.microsoft.com/office/drawing/2014/main" id="{6E19A2CF-58E8-F42F-4D09-23357DCEB0C1}"/>
              </a:ext>
            </a:extLst>
          </p:cNvPr>
          <p:cNvSpPr txBox="1"/>
          <p:nvPr/>
        </p:nvSpPr>
        <p:spPr>
          <a:xfrm>
            <a:off x="514815" y="2029522"/>
            <a:ext cx="1121812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ru-RU" dirty="0">
                <a:latin typeface="Corbel"/>
              </a:rPr>
              <a:t>Многомерный временной ряд уровня воды в разных точках Тихого океана. По данным спутниковой альтиметрии (данные </a:t>
            </a:r>
            <a:r>
              <a:rPr lang="ru-RU" dirty="0" err="1">
                <a:latin typeface="Corbel"/>
              </a:rPr>
              <a:t>Copernicus</a:t>
            </a:r>
            <a:r>
              <a:rPr lang="ru-RU" dirty="0">
                <a:latin typeface="Corbel"/>
              </a:rPr>
              <a:t> “Sea </a:t>
            </a:r>
            <a:r>
              <a:rPr lang="ru-RU" dirty="0" err="1">
                <a:latin typeface="Corbel"/>
              </a:rPr>
              <a:t>level</a:t>
            </a:r>
            <a:r>
              <a:rPr lang="ru-RU" dirty="0">
                <a:latin typeface="Corbel"/>
              </a:rPr>
              <a:t> </a:t>
            </a:r>
            <a:r>
              <a:rPr lang="ru-RU" dirty="0" err="1">
                <a:latin typeface="Corbel"/>
              </a:rPr>
              <a:t>daily</a:t>
            </a:r>
            <a:r>
              <a:rPr lang="ru-RU" dirty="0">
                <a:latin typeface="Corbel"/>
              </a:rPr>
              <a:t> </a:t>
            </a:r>
            <a:r>
              <a:rPr lang="ru-RU" dirty="0" err="1">
                <a:latin typeface="Corbel"/>
              </a:rPr>
              <a:t>gridded</a:t>
            </a:r>
            <a:r>
              <a:rPr lang="ru-RU" dirty="0">
                <a:latin typeface="Corbel"/>
              </a:rPr>
              <a:t> </a:t>
            </a:r>
            <a:r>
              <a:rPr lang="ru-RU" dirty="0" err="1">
                <a:latin typeface="Corbel"/>
              </a:rPr>
              <a:t>data</a:t>
            </a:r>
            <a:r>
              <a:rPr lang="ru-RU" dirty="0">
                <a:latin typeface="Corbel"/>
              </a:rPr>
              <a:t> </a:t>
            </a:r>
            <a:r>
              <a:rPr lang="ru-RU" dirty="0" err="1">
                <a:latin typeface="Corbel"/>
              </a:rPr>
              <a:t>from</a:t>
            </a:r>
            <a:r>
              <a:rPr lang="ru-RU" dirty="0">
                <a:latin typeface="Corbel"/>
              </a:rPr>
              <a:t> </a:t>
            </a:r>
            <a:r>
              <a:rPr lang="ru-RU" dirty="0" err="1">
                <a:latin typeface="Corbel"/>
              </a:rPr>
              <a:t>satellite</a:t>
            </a:r>
            <a:r>
              <a:rPr lang="ru-RU" dirty="0">
                <a:latin typeface="Corbel"/>
              </a:rPr>
              <a:t> </a:t>
            </a:r>
            <a:r>
              <a:rPr lang="ru-RU" dirty="0" err="1">
                <a:latin typeface="Corbel"/>
              </a:rPr>
              <a:t>observations</a:t>
            </a:r>
            <a:r>
              <a:rPr lang="ru-RU" dirty="0">
                <a:latin typeface="Corbel"/>
              </a:rPr>
              <a:t>”)​:</a:t>
            </a:r>
            <a:endParaRPr lang="ru-RU" dirty="0"/>
          </a:p>
        </p:txBody>
      </p:sp>
      <p:pic>
        <p:nvPicPr>
          <p:cNvPr id="4" name="Рисунок 3" descr="Рисунок 3. Многомерный временной ряд уровня воды в разных точках Тихого океана. По данным спутниковой альтиметрии (данные Copernicus “Sea level daily gridded data from satellite observations”)">
            <a:extLst>
              <a:ext uri="{FF2B5EF4-FFF2-40B4-BE49-F238E27FC236}">
                <a16:creationId xmlns:a16="http://schemas.microsoft.com/office/drawing/2014/main" id="{53001837-4366-98B7-D048-EDCB55689431}"/>
              </a:ext>
            </a:extLst>
          </p:cNvPr>
          <p:cNvPicPr>
            <a:picLocks noChangeAspect="1"/>
          </p:cNvPicPr>
          <p:nvPr/>
        </p:nvPicPr>
        <p:blipFill>
          <a:blip r:embed="rId2"/>
          <a:stretch>
            <a:fillRect/>
          </a:stretch>
        </p:blipFill>
        <p:spPr>
          <a:xfrm>
            <a:off x="1760035" y="2676529"/>
            <a:ext cx="8300222" cy="3874576"/>
          </a:xfrm>
          <a:prstGeom prst="rect">
            <a:avLst/>
          </a:prstGeom>
        </p:spPr>
      </p:pic>
    </p:spTree>
    <p:extLst>
      <p:ext uri="{BB962C8B-B14F-4D97-AF65-F5344CB8AC3E}">
        <p14:creationId xmlns:p14="http://schemas.microsoft.com/office/powerpoint/2010/main" val="805229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11" name="Rectangle 10">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13" name="Rectangle 12">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15" name="Rectangle 14">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useBgFill="1">
        <p:nvSpPr>
          <p:cNvPr id="17" name="Rectangle 16">
            <a:extLst>
              <a:ext uri="{FF2B5EF4-FFF2-40B4-BE49-F238E27FC236}">
                <a16:creationId xmlns:a16="http://schemas.microsoft.com/office/drawing/2014/main" id="{17C35B5F-59FB-4E4A-A4E6-85CC504D79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3CC5D21-4C23-96BD-B6F8-E32285971538}"/>
              </a:ext>
            </a:extLst>
          </p:cNvPr>
          <p:cNvPicPr>
            <a:picLocks noChangeAspect="1"/>
          </p:cNvPicPr>
          <p:nvPr/>
        </p:nvPicPr>
        <p:blipFill rotWithShape="1">
          <a:blip r:embed="rId2">
            <a:grayscl/>
          </a:blip>
          <a:srcRect l="-2136" t="-110" r="2059" b="18832"/>
          <a:stretch/>
        </p:blipFill>
        <p:spPr>
          <a:xfrm>
            <a:off x="-250882" y="10"/>
            <a:ext cx="12442904" cy="6862271"/>
          </a:xfrm>
          <a:prstGeom prst="rect">
            <a:avLst/>
          </a:prstGeom>
        </p:spPr>
      </p:pic>
      <p:grpSp>
        <p:nvGrpSpPr>
          <p:cNvPr id="19" name="Group 18">
            <a:extLst>
              <a:ext uri="{FF2B5EF4-FFF2-40B4-BE49-F238E27FC236}">
                <a16:creationId xmlns:a16="http://schemas.microsoft.com/office/drawing/2014/main" id="{266203B4-6411-4E9D-AAC1-D798EF7311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20" name="Rectangle 19">
              <a:extLst>
                <a:ext uri="{FF2B5EF4-FFF2-40B4-BE49-F238E27FC236}">
                  <a16:creationId xmlns:a16="http://schemas.microsoft.com/office/drawing/2014/main" id="{810D9114-A47D-47E3-9417-1858C7C688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sp>
          <p:nvSpPr>
            <p:cNvPr id="21" name="Rectangle 20">
              <a:extLst>
                <a:ext uri="{FF2B5EF4-FFF2-40B4-BE49-F238E27FC236}">
                  <a16:creationId xmlns:a16="http://schemas.microsoft.com/office/drawing/2014/main" id="{4E6705EF-CBA4-4963-9FCA-08B2780142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ru-RU"/>
            </a:p>
          </p:txBody>
        </p:sp>
      </p:grpSp>
      <p:sp>
        <p:nvSpPr>
          <p:cNvPr id="2" name="Title 1">
            <a:extLst>
              <a:ext uri="{FF2B5EF4-FFF2-40B4-BE49-F238E27FC236}">
                <a16:creationId xmlns:a16="http://schemas.microsoft.com/office/drawing/2014/main" id="{CCF49DD9-7C17-5447-5BB0-F5C1DE00595E}"/>
              </a:ext>
            </a:extLst>
          </p:cNvPr>
          <p:cNvSpPr>
            <a:spLocks noGrp="1"/>
          </p:cNvSpPr>
          <p:nvPr>
            <p:ph type="title"/>
          </p:nvPr>
        </p:nvSpPr>
        <p:spPr>
          <a:xfrm>
            <a:off x="584200" y="2142067"/>
            <a:ext cx="3412067" cy="2971801"/>
          </a:xfrm>
        </p:spPr>
        <p:txBody>
          <a:bodyPr vert="horz" lIns="91440" tIns="45720" rIns="91440" bIns="45720" rtlCol="0" anchor="b">
            <a:normAutofit/>
          </a:bodyPr>
          <a:lstStyle/>
          <a:p>
            <a:r>
              <a:rPr lang="en-US" sz="2800" dirty="0" err="1">
                <a:solidFill>
                  <a:schemeClr val="bg1"/>
                </a:solidFill>
              </a:rPr>
              <a:t>Прогнозирование</a:t>
            </a:r>
            <a:r>
              <a:rPr lang="en-US" sz="2800" dirty="0">
                <a:solidFill>
                  <a:schemeClr val="bg1"/>
                </a:solidFill>
              </a:rPr>
              <a:t> </a:t>
            </a:r>
            <a:r>
              <a:rPr lang="en-US" sz="2800" dirty="0" err="1">
                <a:solidFill>
                  <a:schemeClr val="bg1"/>
                </a:solidFill>
              </a:rPr>
              <a:t>временного</a:t>
            </a:r>
            <a:r>
              <a:rPr lang="en-US" sz="2800" dirty="0">
                <a:solidFill>
                  <a:schemeClr val="bg1"/>
                </a:solidFill>
              </a:rPr>
              <a:t> </a:t>
            </a:r>
            <a:r>
              <a:rPr lang="en-US" sz="2800" dirty="0" err="1">
                <a:solidFill>
                  <a:schemeClr val="bg1"/>
                </a:solidFill>
              </a:rPr>
              <a:t>ряда</a:t>
            </a:r>
            <a:endParaRPr lang="ru-RU" sz="2800" dirty="0" err="1">
              <a:solidFill>
                <a:schemeClr val="bg1"/>
              </a:solidFill>
            </a:endParaRPr>
          </a:p>
        </p:txBody>
      </p:sp>
    </p:spTree>
    <p:extLst>
      <p:ext uri="{BB962C8B-B14F-4D97-AF65-F5344CB8AC3E}">
        <p14:creationId xmlns:p14="http://schemas.microsoft.com/office/powerpoint/2010/main" val="92204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E7640-A2C7-8BE8-41B8-B1A386A42150}"/>
              </a:ext>
            </a:extLst>
          </p:cNvPr>
          <p:cNvSpPr>
            <a:spLocks noGrp="1"/>
          </p:cNvSpPr>
          <p:nvPr>
            <p:ph type="title"/>
          </p:nvPr>
        </p:nvSpPr>
        <p:spPr/>
        <p:txBody>
          <a:bodyPr/>
          <a:lstStyle/>
          <a:p>
            <a:r>
              <a:rPr lang="ru-RU" dirty="0">
                <a:latin typeface="Corbel"/>
              </a:rPr>
              <a:t>Прогнозирование временного ряда</a:t>
            </a:r>
            <a:endParaRPr lang="ru-RU" dirty="0"/>
          </a:p>
        </p:txBody>
      </p:sp>
      <p:sp>
        <p:nvSpPr>
          <p:cNvPr id="6" name="TextBox 5">
            <a:extLst>
              <a:ext uri="{FF2B5EF4-FFF2-40B4-BE49-F238E27FC236}">
                <a16:creationId xmlns:a16="http://schemas.microsoft.com/office/drawing/2014/main" id="{9574E451-A958-B76D-CC63-C9A2E3B020C7}"/>
              </a:ext>
            </a:extLst>
          </p:cNvPr>
          <p:cNvSpPr txBox="1"/>
          <p:nvPr/>
        </p:nvSpPr>
        <p:spPr>
          <a:xfrm>
            <a:off x="576243" y="2309218"/>
            <a:ext cx="4722433" cy="4247317"/>
          </a:xfrm>
          <a:prstGeom prst="rect">
            <a:avLst/>
          </a:prstGeom>
          <a:noFill/>
        </p:spPr>
        <p:txBody>
          <a:bodyPr wrap="square" lIns="91440" tIns="45720" rIns="91440" bIns="45720" anchor="t">
            <a:spAutoFit/>
          </a:bodyPr>
          <a:lstStyle/>
          <a:p>
            <a:r>
              <a:rPr lang="ru-RU" dirty="0">
                <a:latin typeface="Corbel"/>
                <a:ea typeface="+mn-lt"/>
                <a:cs typeface="+mn-lt"/>
              </a:rPr>
              <a:t>Существует два случая задачи прогнозирования. Первый:</a:t>
            </a:r>
          </a:p>
          <a:p>
            <a:endParaRPr lang="ru-RU" dirty="0">
              <a:latin typeface="Corbel"/>
              <a:ea typeface="+mn-lt"/>
              <a:cs typeface="+mn-lt"/>
            </a:endParaRPr>
          </a:p>
          <a:p>
            <a:r>
              <a:rPr lang="ru-RU" dirty="0">
                <a:latin typeface="Corbel"/>
                <a:ea typeface="+mn-lt"/>
                <a:cs typeface="+mn-lt"/>
              </a:rPr>
              <a:t>На момент формирования прогноза будут доступны данные экзогенных временных рядов только на текущий момент времени и предыстория, то есть t, t-1, t-2, t-n, в то время как данные на индексы прогноза t+1, t+2, </a:t>
            </a:r>
            <a:r>
              <a:rPr lang="ru-RU" dirty="0" err="1">
                <a:latin typeface="Corbel"/>
                <a:ea typeface="+mn-lt"/>
                <a:cs typeface="+mn-lt"/>
              </a:rPr>
              <a:t>t+f</a:t>
            </a:r>
            <a:r>
              <a:rPr lang="ru-RU" dirty="0">
                <a:latin typeface="Corbel"/>
                <a:ea typeface="+mn-lt"/>
                <a:cs typeface="+mn-lt"/>
              </a:rPr>
              <a:t> (где f - горизонт прогнозирования), неизвестны.</a:t>
            </a:r>
          </a:p>
          <a:p>
            <a:endParaRPr lang="ru-RU" dirty="0">
              <a:latin typeface="Corbel"/>
              <a:ea typeface="+mn-lt"/>
              <a:cs typeface="+mn-lt"/>
            </a:endParaRPr>
          </a:p>
          <a:p>
            <a:r>
              <a:rPr lang="ru-RU" dirty="0">
                <a:latin typeface="Corbel"/>
                <a:ea typeface="+mn-lt"/>
                <a:cs typeface="+mn-lt"/>
              </a:rPr>
              <a:t>Это классическая задача прогнозирования временного ряда, так как предсказываются будущие состояния.</a:t>
            </a:r>
            <a:endParaRPr lang="ru-RU" dirty="0">
              <a:latin typeface="Corbel"/>
            </a:endParaRPr>
          </a:p>
          <a:p>
            <a:endParaRPr lang="ru-RU" dirty="0">
              <a:latin typeface="Corbel"/>
              <a:ea typeface="+mn-lt"/>
              <a:cs typeface="+mn-lt"/>
            </a:endParaRPr>
          </a:p>
        </p:txBody>
      </p:sp>
      <p:pic>
        <p:nvPicPr>
          <p:cNvPr id="3" name="Рисунок 2" descr="Рисунок 4. Прогнозирование целевой переменной с использование вспомогательных временных рядов">
            <a:extLst>
              <a:ext uri="{FF2B5EF4-FFF2-40B4-BE49-F238E27FC236}">
                <a16:creationId xmlns:a16="http://schemas.microsoft.com/office/drawing/2014/main" id="{E15F553F-922E-81B8-762F-8C050044C68E}"/>
              </a:ext>
            </a:extLst>
          </p:cNvPr>
          <p:cNvPicPr>
            <a:picLocks noChangeAspect="1"/>
          </p:cNvPicPr>
          <p:nvPr/>
        </p:nvPicPr>
        <p:blipFill rotWithShape="1">
          <a:blip r:embed="rId2"/>
          <a:srcRect r="42964" b="329"/>
          <a:stretch/>
        </p:blipFill>
        <p:spPr>
          <a:xfrm>
            <a:off x="6564010" y="2183053"/>
            <a:ext cx="5046990" cy="3999162"/>
          </a:xfrm>
          <a:prstGeom prst="rect">
            <a:avLst/>
          </a:prstGeom>
        </p:spPr>
      </p:pic>
    </p:spTree>
    <p:extLst>
      <p:ext uri="{BB962C8B-B14F-4D97-AF65-F5344CB8AC3E}">
        <p14:creationId xmlns:p14="http://schemas.microsoft.com/office/powerpoint/2010/main" val="2863736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E7640-A2C7-8BE8-41B8-B1A386A42150}"/>
              </a:ext>
            </a:extLst>
          </p:cNvPr>
          <p:cNvSpPr>
            <a:spLocks noGrp="1"/>
          </p:cNvSpPr>
          <p:nvPr>
            <p:ph type="title"/>
          </p:nvPr>
        </p:nvSpPr>
        <p:spPr/>
        <p:txBody>
          <a:bodyPr/>
          <a:lstStyle/>
          <a:p>
            <a:r>
              <a:rPr lang="ru-RU" dirty="0">
                <a:latin typeface="Corbel"/>
              </a:rPr>
              <a:t>Прогнозирование временного ряда</a:t>
            </a:r>
            <a:endParaRPr lang="ru-RU" dirty="0"/>
          </a:p>
        </p:txBody>
      </p:sp>
      <p:sp>
        <p:nvSpPr>
          <p:cNvPr id="6" name="TextBox 5">
            <a:extLst>
              <a:ext uri="{FF2B5EF4-FFF2-40B4-BE49-F238E27FC236}">
                <a16:creationId xmlns:a16="http://schemas.microsoft.com/office/drawing/2014/main" id="{9574E451-A958-B76D-CC63-C9A2E3B020C7}"/>
              </a:ext>
            </a:extLst>
          </p:cNvPr>
          <p:cNvSpPr txBox="1"/>
          <p:nvPr/>
        </p:nvSpPr>
        <p:spPr>
          <a:xfrm>
            <a:off x="576243" y="2309218"/>
            <a:ext cx="4722433" cy="3416320"/>
          </a:xfrm>
          <a:prstGeom prst="rect">
            <a:avLst/>
          </a:prstGeom>
          <a:noFill/>
        </p:spPr>
        <p:txBody>
          <a:bodyPr wrap="square" lIns="91440" tIns="45720" rIns="91440" bIns="45720" anchor="t">
            <a:spAutoFit/>
          </a:bodyPr>
          <a:lstStyle/>
          <a:p>
            <a:r>
              <a:rPr lang="ru-RU" dirty="0">
                <a:latin typeface="Corbel"/>
                <a:ea typeface="+mn-lt"/>
                <a:cs typeface="+mn-lt"/>
              </a:rPr>
              <a:t>Второй:</a:t>
            </a:r>
          </a:p>
          <a:p>
            <a:endParaRPr lang="ru-RU" dirty="0">
              <a:latin typeface="Corbel"/>
              <a:ea typeface="+mn-lt"/>
              <a:cs typeface="+mn-lt"/>
            </a:endParaRPr>
          </a:p>
          <a:p>
            <a:r>
              <a:rPr lang="ru-RU" dirty="0">
                <a:latin typeface="Corbel"/>
                <a:ea typeface="+mn-lt"/>
                <a:cs typeface="+mn-lt"/>
              </a:rPr>
              <a:t>Для целевого временного ряда значения на прогнозные индексы неизвестны, но зато есть информация об экзогенных в эти моменты времени.</a:t>
            </a:r>
            <a:endParaRPr lang="en-US" dirty="0">
              <a:latin typeface="Corbel"/>
              <a:ea typeface="+mn-lt"/>
              <a:cs typeface="+mn-lt"/>
            </a:endParaRPr>
          </a:p>
          <a:p>
            <a:endParaRPr lang="ru-RU" dirty="0">
              <a:latin typeface="Corbel"/>
              <a:ea typeface="+mn-lt"/>
              <a:cs typeface="+mn-lt"/>
            </a:endParaRPr>
          </a:p>
          <a:p>
            <a:r>
              <a:rPr lang="ru-RU" dirty="0">
                <a:latin typeface="Corbel"/>
                <a:ea typeface="+mn-lt"/>
                <a:cs typeface="+mn-lt"/>
              </a:rPr>
              <a:t>Это задача регрессии, однако, поскольку данные упорядочены во времени, есть возможность решать “динамическую регрессию”, которая учитывает ещё и лаговые взаимосвязи в данных.</a:t>
            </a:r>
            <a:endParaRPr lang="ru-RU" dirty="0"/>
          </a:p>
        </p:txBody>
      </p:sp>
      <p:pic>
        <p:nvPicPr>
          <p:cNvPr id="3" name="Рисунок 2" descr="Рисунок 4. Прогнозирование целевой переменной с использование вспомогательных временных рядов">
            <a:extLst>
              <a:ext uri="{FF2B5EF4-FFF2-40B4-BE49-F238E27FC236}">
                <a16:creationId xmlns:a16="http://schemas.microsoft.com/office/drawing/2014/main" id="{E15F553F-922E-81B8-762F-8C050044C68E}"/>
              </a:ext>
            </a:extLst>
          </p:cNvPr>
          <p:cNvPicPr>
            <a:picLocks noChangeAspect="1"/>
          </p:cNvPicPr>
          <p:nvPr/>
        </p:nvPicPr>
        <p:blipFill rotWithShape="1">
          <a:blip r:embed="rId2"/>
          <a:srcRect l="56437" r="-150" b="329"/>
          <a:stretch/>
        </p:blipFill>
        <p:spPr>
          <a:xfrm>
            <a:off x="7708868" y="2211734"/>
            <a:ext cx="3978086" cy="4110674"/>
          </a:xfrm>
          <a:prstGeom prst="rect">
            <a:avLst/>
          </a:prstGeom>
        </p:spPr>
      </p:pic>
      <p:pic>
        <p:nvPicPr>
          <p:cNvPr id="5" name="Рисунок 4" descr="Рисунок 4. Прогнозирование целевой переменной с использование вспомогательных временных рядов">
            <a:extLst>
              <a:ext uri="{FF2B5EF4-FFF2-40B4-BE49-F238E27FC236}">
                <a16:creationId xmlns:a16="http://schemas.microsoft.com/office/drawing/2014/main" id="{A268FFE9-44F1-AA58-F4EB-7D8942CF58A6}"/>
              </a:ext>
            </a:extLst>
          </p:cNvPr>
          <p:cNvPicPr>
            <a:picLocks noChangeAspect="1"/>
          </p:cNvPicPr>
          <p:nvPr/>
        </p:nvPicPr>
        <p:blipFill rotWithShape="1">
          <a:blip r:embed="rId2"/>
          <a:srcRect r="84979" b="1392"/>
          <a:stretch/>
        </p:blipFill>
        <p:spPr>
          <a:xfrm>
            <a:off x="6584890" y="2211734"/>
            <a:ext cx="1329184" cy="3956508"/>
          </a:xfrm>
          <a:prstGeom prst="rect">
            <a:avLst/>
          </a:prstGeom>
        </p:spPr>
      </p:pic>
    </p:spTree>
    <p:extLst>
      <p:ext uri="{BB962C8B-B14F-4D97-AF65-F5344CB8AC3E}">
        <p14:creationId xmlns:p14="http://schemas.microsoft.com/office/powerpoint/2010/main" val="3423032011"/>
      </p:ext>
    </p:extLst>
  </p:cSld>
  <p:clrMapOvr>
    <a:masterClrMapping/>
  </p:clrMapOvr>
</p:sld>
</file>

<file path=ppt/theme/theme1.xml><?xml version="1.0" encoding="utf-8"?>
<a:theme xmlns:a="http://schemas.openxmlformats.org/drawingml/2006/main" name="Дивиденд">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A0CF3B2-1F0F-4FC5-8002-3E4869ABAD55}">
  <ds:schemaRefs>
    <ds:schemaRef ds:uri="http://schemas.microsoft.com/sharepoint/v3/contenttype/forms"/>
  </ds:schemaRefs>
</ds:datastoreItem>
</file>

<file path=customXml/itemProps2.xml><?xml version="1.0" encoding="utf-8"?>
<ds:datastoreItem xmlns:ds="http://schemas.openxmlformats.org/officeDocument/2006/customXml" ds:itemID="{1EBC12AA-1C15-4500-BC9C-8EE83A441DE9}">
  <ds:schemaRefs>
    <ds:schemaRef ds:uri="http://schemas.microsoft.com/office/2006/metadata/properties"/>
    <ds:schemaRef ds:uri="71af3243-3dd4-4a8d-8c0d-dd76da1f02a5"/>
    <ds:schemaRef ds:uri="http://purl.org/dc/elements/1.1/"/>
    <ds:schemaRef ds:uri="http://www.w3.org/XML/1998/namespace"/>
    <ds:schemaRef ds:uri="http://schemas.openxmlformats.org/package/2006/metadata/core-properties"/>
    <ds:schemaRef ds:uri="http://schemas.microsoft.com/office/2006/documentManagement/types"/>
    <ds:schemaRef ds:uri="http://schemas.microsoft.com/office/infopath/2007/PartnerControls"/>
    <ds:schemaRef ds:uri="http://purl.org/dc/dcmitype/"/>
    <ds:schemaRef ds:uri="16c05727-aa75-4e4a-9b5f-8a80a1165891"/>
    <ds:schemaRef ds:uri="http://purl.org/dc/terms/"/>
  </ds:schemaRefs>
</ds:datastoreItem>
</file>

<file path=customXml/itemProps3.xml><?xml version="1.0" encoding="utf-8"?>
<ds:datastoreItem xmlns:ds="http://schemas.openxmlformats.org/officeDocument/2006/customXml" ds:itemID="{1F69AFF4-BB30-4BA0-AD22-82CC3C43276B}">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Шаблон «Дивиденд» для ИТ-бизнеса</Template>
  <TotalTime>3185</TotalTime>
  <Words>2127</Words>
  <Application>Microsoft Office PowerPoint</Application>
  <PresentationFormat>Widescreen</PresentationFormat>
  <Paragraphs>237</Paragraphs>
  <Slides>45</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Arial</vt:lpstr>
      <vt:lpstr>Calibri</vt:lpstr>
      <vt:lpstr>Corbel</vt:lpstr>
      <vt:lpstr>Gill Sans MT</vt:lpstr>
      <vt:lpstr>Lucida Grande</vt:lpstr>
      <vt:lpstr>Times New Roman</vt:lpstr>
      <vt:lpstr>Wingdings 2</vt:lpstr>
      <vt:lpstr>Дивиденд</vt:lpstr>
      <vt:lpstr>Основы обработки временных рядов алгоритмами МЛ и ИИ</vt:lpstr>
      <vt:lpstr>Посещаемость</vt:lpstr>
      <vt:lpstr>ОПРЕДЕЛение</vt:lpstr>
      <vt:lpstr>определениЕ</vt:lpstr>
      <vt:lpstr>Примеры применения</vt:lpstr>
      <vt:lpstr>Примеры применения</vt:lpstr>
      <vt:lpstr>Прогнозирование временного ряда</vt:lpstr>
      <vt:lpstr>Прогнозирование временного ряда</vt:lpstr>
      <vt:lpstr>Прогнозирование временного ряда</vt:lpstr>
      <vt:lpstr>Прогнозирование временного ряда</vt:lpstr>
      <vt:lpstr>Var (Vector auto regression)</vt:lpstr>
      <vt:lpstr>Vector auto regression</vt:lpstr>
      <vt:lpstr>Vector auto regression</vt:lpstr>
      <vt:lpstr>Vector auto regression</vt:lpstr>
      <vt:lpstr>Vector auto regression</vt:lpstr>
      <vt:lpstr>Vector auto regression</vt:lpstr>
      <vt:lpstr>Причинность по Грэнджеру</vt:lpstr>
      <vt:lpstr>Причинность по гренджеру</vt:lpstr>
      <vt:lpstr>Причинность по гренджеру</vt:lpstr>
      <vt:lpstr>Причинность по гренджеру</vt:lpstr>
      <vt:lpstr>Стационарность мультивариативных временных рядов. Коинтеграция</vt:lpstr>
      <vt:lpstr>СТАЦИОНАРНОСТЬ МУЛЬТИВАРИАТИВНЫХ ВРЕМЕННЫХ РЯДОВ </vt:lpstr>
      <vt:lpstr>СТАЦИОНАРНОСТЬ МУЛЬТИВАРИАТИВНЫХ ВРЕМЕННЫХ РЯДОВ </vt:lpstr>
      <vt:lpstr>коинтеграция</vt:lpstr>
      <vt:lpstr>коинтеграция</vt:lpstr>
      <vt:lpstr>коинтеграция</vt:lpstr>
      <vt:lpstr>коинтеграция</vt:lpstr>
      <vt:lpstr>коинтеграция</vt:lpstr>
      <vt:lpstr>Шейплеты для мультивариативных рядов</vt:lpstr>
      <vt:lpstr>ШЕЙПЛЕТЫ ДЛЯ МУЛЬТИВАРИАТИВНЫХ РЯДОВ </vt:lpstr>
      <vt:lpstr>ШЕЙПЛЕТЫ ДЛЯ МУЛЬТИВАРИАТИВНЫХ РЯДОВ </vt:lpstr>
      <vt:lpstr>ШЕЙПЛЕТЫ ДЛЯ МУЛЬТИВАРИАТИВНЫХ РЯДОВ </vt:lpstr>
      <vt:lpstr>ШЕЙПЛЕТЫ ДЛЯ МУЛЬТИВАРИАТИВНЫХ РЯДОВ </vt:lpstr>
      <vt:lpstr>кепстральные частоты</vt:lpstr>
      <vt:lpstr>КЕПСТРАЛЬНЫЕ ЧАСТОТЫ </vt:lpstr>
      <vt:lpstr>AI   для предсказания</vt:lpstr>
      <vt:lpstr>PowerPoint Presentation</vt:lpstr>
      <vt:lpstr>метод «Гусеница» (SSA – Singular Spectrum Analysis) MSSA – Multi-channel SSA</vt:lpstr>
      <vt:lpstr>Шаг 1: Вложение</vt:lpstr>
      <vt:lpstr>PowerPoint Presentation</vt:lpstr>
      <vt:lpstr>PowerPoint Presentation</vt:lpstr>
      <vt:lpstr>AI   для классификации</vt:lpstr>
      <vt:lpstr>Самостоятельное изучение</vt:lpstr>
      <vt:lpstr>The End!</vt:lpstr>
      <vt:lpstr>Контактная информация</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Основы обработки временных рядов алгоритмами машинного обучения  и искусственного интеллекта</dc:title>
  <dc:creator>Марина Барулина</dc:creator>
  <cp:lastModifiedBy>Марина Барулина</cp:lastModifiedBy>
  <cp:revision>1816</cp:revision>
  <dcterms:created xsi:type="dcterms:W3CDTF">2023-09-20T17:09:19Z</dcterms:created>
  <dcterms:modified xsi:type="dcterms:W3CDTF">2023-12-22T08:25:38Z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